
<file path=[Content_Types].xml><?xml version="1.0" encoding="utf-8"?>
<Types xmlns="http://schemas.openxmlformats.org/package/2006/content-types">
  <Default Extension="jpeg" ContentType="image/jpeg"/>
  <Default Extension="jpg" ContentType="image/jpeg"/>
  <Default Extension="jpg&amp;ehk=0qI17wsV227632rANRI8RA&amp;pid=OfficeInsert" ContentType="image/jpeg"/>
  <Default Extension="jpg&amp;ehk=3OIjKFcdrFbmvo" ContentType="image/jpeg"/>
  <Default Extension="jpg&amp;ehk=5p9E6f3AsJZBNXgCPiu5qQ&amp;pid=OfficeInsert" ContentType="image/jpeg"/>
  <Default Extension="jpg&amp;ehk=ABZiSSmV" ContentType="image/jpeg"/>
  <Default Extension="jpg&amp;ehk=g0ewRc1oFgdboxmJl4nnNA&amp;pid=OfficeInsert" ContentType="image/jpeg"/>
  <Default Extension="jpg&amp;ehk=lBQZY7yvTDSjukf5Z5mfww&amp;pid=OfficeInsert" ContentType="image/jpeg"/>
  <Default Extension="jpg&amp;ehk=qkFHdOq" ContentType="image/jpeg"/>
  <Default Extension="jpg&amp;ehk=v8zff66D0dSdy5mlbTvc9Q&amp;pid=OfficeInsert" ContentType="image/jpeg"/>
  <Default Extension="jpg&amp;ehk=YPUnVYnM0JEqD5h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6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7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7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7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7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4" r:id="rId1"/>
    <p:sldMasterId id="2147483686" r:id="rId2"/>
    <p:sldMasterId id="2147483692" r:id="rId3"/>
    <p:sldMasterId id="2147483697" r:id="rId4"/>
    <p:sldMasterId id="2147483705" r:id="rId5"/>
  </p:sldMasterIdLst>
  <p:notesMasterIdLst>
    <p:notesMasterId r:id="rId108"/>
  </p:notesMasterIdLst>
  <p:sldIdLst>
    <p:sldId id="257" r:id="rId6"/>
    <p:sldId id="404" r:id="rId7"/>
    <p:sldId id="402" r:id="rId8"/>
    <p:sldId id="406" r:id="rId9"/>
    <p:sldId id="403" r:id="rId10"/>
    <p:sldId id="264" r:id="rId11"/>
    <p:sldId id="405" r:id="rId12"/>
    <p:sldId id="442" r:id="rId13"/>
    <p:sldId id="444" r:id="rId14"/>
    <p:sldId id="447" r:id="rId15"/>
    <p:sldId id="448" r:id="rId16"/>
    <p:sldId id="446" r:id="rId17"/>
    <p:sldId id="490" r:id="rId18"/>
    <p:sldId id="491" r:id="rId19"/>
    <p:sldId id="449" r:id="rId20"/>
    <p:sldId id="492" r:id="rId21"/>
    <p:sldId id="493" r:id="rId22"/>
    <p:sldId id="450" r:id="rId23"/>
    <p:sldId id="429" r:id="rId24"/>
    <p:sldId id="409" r:id="rId25"/>
    <p:sldId id="455" r:id="rId26"/>
    <p:sldId id="461" r:id="rId27"/>
    <p:sldId id="453" r:id="rId28"/>
    <p:sldId id="456" r:id="rId29"/>
    <p:sldId id="465" r:id="rId30"/>
    <p:sldId id="459" r:id="rId31"/>
    <p:sldId id="494" r:id="rId32"/>
    <p:sldId id="407" r:id="rId33"/>
    <p:sldId id="478" r:id="rId34"/>
    <p:sldId id="479" r:id="rId35"/>
    <p:sldId id="480" r:id="rId36"/>
    <p:sldId id="481" r:id="rId37"/>
    <p:sldId id="482" r:id="rId38"/>
    <p:sldId id="484" r:id="rId39"/>
    <p:sldId id="498" r:id="rId40"/>
    <p:sldId id="470" r:id="rId41"/>
    <p:sldId id="496" r:id="rId42"/>
    <p:sldId id="499" r:id="rId43"/>
    <p:sldId id="497" r:id="rId44"/>
    <p:sldId id="408" r:id="rId45"/>
    <p:sldId id="500" r:id="rId46"/>
    <p:sldId id="502" r:id="rId47"/>
    <p:sldId id="476" r:id="rId48"/>
    <p:sldId id="495" r:id="rId49"/>
    <p:sldId id="501" r:id="rId50"/>
    <p:sldId id="487" r:id="rId51"/>
    <p:sldId id="477" r:id="rId52"/>
    <p:sldId id="412" r:id="rId53"/>
    <p:sldId id="260" r:id="rId54"/>
    <p:sldId id="266" r:id="rId55"/>
    <p:sldId id="275" r:id="rId56"/>
    <p:sldId id="276" r:id="rId57"/>
    <p:sldId id="281" r:id="rId58"/>
    <p:sldId id="277" r:id="rId59"/>
    <p:sldId id="279" r:id="rId60"/>
    <p:sldId id="288" r:id="rId61"/>
    <p:sldId id="289" r:id="rId62"/>
    <p:sldId id="290" r:id="rId63"/>
    <p:sldId id="291" r:id="rId64"/>
    <p:sldId id="298" r:id="rId65"/>
    <p:sldId id="388" r:id="rId66"/>
    <p:sldId id="389" r:id="rId67"/>
    <p:sldId id="401" r:id="rId68"/>
    <p:sldId id="394" r:id="rId69"/>
    <p:sldId id="395" r:id="rId70"/>
    <p:sldId id="268" r:id="rId71"/>
    <p:sldId id="307" r:id="rId72"/>
    <p:sldId id="311" r:id="rId73"/>
    <p:sldId id="309" r:id="rId74"/>
    <p:sldId id="319" r:id="rId75"/>
    <p:sldId id="316" r:id="rId76"/>
    <p:sldId id="318" r:id="rId77"/>
    <p:sldId id="317" r:id="rId78"/>
    <p:sldId id="312" r:id="rId79"/>
    <p:sldId id="269" r:id="rId80"/>
    <p:sldId id="320" r:id="rId81"/>
    <p:sldId id="321" r:id="rId82"/>
    <p:sldId id="322" r:id="rId83"/>
    <p:sldId id="267" r:id="rId84"/>
    <p:sldId id="326" r:id="rId85"/>
    <p:sldId id="327" r:id="rId86"/>
    <p:sldId id="328" r:id="rId87"/>
    <p:sldId id="329" r:id="rId88"/>
    <p:sldId id="332" r:id="rId89"/>
    <p:sldId id="270" r:id="rId90"/>
    <p:sldId id="335" r:id="rId91"/>
    <p:sldId id="347" r:id="rId92"/>
    <p:sldId id="337" r:id="rId93"/>
    <p:sldId id="339" r:id="rId94"/>
    <p:sldId id="340" r:id="rId95"/>
    <p:sldId id="343" r:id="rId96"/>
    <p:sldId id="271" r:id="rId97"/>
    <p:sldId id="355" r:id="rId98"/>
    <p:sldId id="360" r:id="rId99"/>
    <p:sldId id="361" r:id="rId100"/>
    <p:sldId id="350" r:id="rId101"/>
    <p:sldId id="352" r:id="rId102"/>
    <p:sldId id="353" r:id="rId103"/>
    <p:sldId id="356" r:id="rId104"/>
    <p:sldId id="357" r:id="rId105"/>
    <p:sldId id="358" r:id="rId106"/>
    <p:sldId id="489" r:id="rId107"/>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D1FF207-D527-44D0-8608-54DAB162F31F}">
          <p14:sldIdLst>
            <p14:sldId id="257"/>
            <p14:sldId id="404"/>
            <p14:sldId id="402"/>
            <p14:sldId id="406"/>
            <p14:sldId id="403"/>
            <p14:sldId id="264"/>
          </p14:sldIdLst>
        </p14:section>
        <p14:section name="Facility Surveys" id="{9CF2FF97-4072-46C2-9A77-8826DA62C73C}">
          <p14:sldIdLst>
            <p14:sldId id="405"/>
            <p14:sldId id="442"/>
            <p14:sldId id="444"/>
            <p14:sldId id="447"/>
            <p14:sldId id="448"/>
            <p14:sldId id="446"/>
            <p14:sldId id="490"/>
            <p14:sldId id="491"/>
            <p14:sldId id="449"/>
            <p14:sldId id="492"/>
            <p14:sldId id="493"/>
            <p14:sldId id="450"/>
            <p14:sldId id="429"/>
            <p14:sldId id="409"/>
            <p14:sldId id="455"/>
            <p14:sldId id="461"/>
            <p14:sldId id="453"/>
            <p14:sldId id="456"/>
            <p14:sldId id="465"/>
            <p14:sldId id="459"/>
            <p14:sldId id="494"/>
          </p14:sldIdLst>
        </p14:section>
        <p14:section name="Security Strategies to Mitigate Risk" id="{C91B4004-FF05-49FB-876E-8C45EEDDA831}">
          <p14:sldIdLst>
            <p14:sldId id="407"/>
            <p14:sldId id="478"/>
            <p14:sldId id="479"/>
            <p14:sldId id="480"/>
            <p14:sldId id="481"/>
            <p14:sldId id="482"/>
            <p14:sldId id="484"/>
            <p14:sldId id="498"/>
            <p14:sldId id="470"/>
            <p14:sldId id="496"/>
            <p14:sldId id="499"/>
            <p14:sldId id="497"/>
          </p14:sldIdLst>
        </p14:section>
        <p14:section name="Test and Monitor" id="{9A8E4830-0166-4BE5-8687-ED26545D7911}">
          <p14:sldIdLst>
            <p14:sldId id="408"/>
            <p14:sldId id="500"/>
            <p14:sldId id="502"/>
            <p14:sldId id="476"/>
            <p14:sldId id="495"/>
            <p14:sldId id="501"/>
            <p14:sldId id="487"/>
            <p14:sldId id="477"/>
            <p14:sldId id="412"/>
          </p14:sldIdLst>
        </p14:section>
        <p14:section name="Equipment" id="{6BFA444A-FB55-456A-803B-CAF12AC0173E}">
          <p14:sldIdLst>
            <p14:sldId id="260"/>
            <p14:sldId id="266"/>
            <p14:sldId id="275"/>
            <p14:sldId id="276"/>
            <p14:sldId id="281"/>
            <p14:sldId id="277"/>
            <p14:sldId id="279"/>
            <p14:sldId id="288"/>
            <p14:sldId id="289"/>
            <p14:sldId id="290"/>
            <p14:sldId id="291"/>
            <p14:sldId id="298"/>
            <p14:sldId id="388"/>
            <p14:sldId id="389"/>
            <p14:sldId id="401"/>
            <p14:sldId id="394"/>
            <p14:sldId id="395"/>
            <p14:sldId id="268"/>
            <p14:sldId id="307"/>
            <p14:sldId id="311"/>
            <p14:sldId id="309"/>
            <p14:sldId id="319"/>
            <p14:sldId id="316"/>
            <p14:sldId id="318"/>
            <p14:sldId id="317"/>
            <p14:sldId id="312"/>
            <p14:sldId id="269"/>
            <p14:sldId id="320"/>
            <p14:sldId id="321"/>
            <p14:sldId id="322"/>
            <p14:sldId id="267"/>
            <p14:sldId id="326"/>
            <p14:sldId id="327"/>
            <p14:sldId id="328"/>
            <p14:sldId id="329"/>
            <p14:sldId id="332"/>
            <p14:sldId id="270"/>
            <p14:sldId id="335"/>
            <p14:sldId id="347"/>
            <p14:sldId id="337"/>
            <p14:sldId id="339"/>
            <p14:sldId id="340"/>
            <p14:sldId id="343"/>
            <p14:sldId id="271"/>
            <p14:sldId id="355"/>
            <p14:sldId id="360"/>
            <p14:sldId id="361"/>
            <p14:sldId id="350"/>
            <p14:sldId id="352"/>
            <p14:sldId id="353"/>
            <p14:sldId id="356"/>
            <p14:sldId id="357"/>
            <p14:sldId id="358"/>
            <p14:sldId id="48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65597" autoAdjust="0"/>
  </p:normalViewPr>
  <p:slideViewPr>
    <p:cSldViewPr snapToGrid="0">
      <p:cViewPr varScale="1">
        <p:scale>
          <a:sx n="47" d="100"/>
          <a:sy n="47" d="100"/>
        </p:scale>
        <p:origin x="2070" y="48"/>
      </p:cViewPr>
      <p:guideLst>
        <p:guide orient="horz" pos="2160"/>
        <p:guide pos="2880"/>
      </p:guideLst>
    </p:cSldViewPr>
  </p:slideViewPr>
  <p:outlineViewPr>
    <p:cViewPr>
      <p:scale>
        <a:sx n="33" d="100"/>
        <a:sy n="33" d="100"/>
      </p:scale>
      <p:origin x="0" y="-4324"/>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1" d="100"/>
          <a:sy n="61" d="100"/>
        </p:scale>
        <p:origin x="2456" y="5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07" Type="http://schemas.openxmlformats.org/officeDocument/2006/relationships/slide" Target="slides/slide102.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slide" Target="slides/slide97.xml"/><Relationship Id="rId110"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slide" Target="slides/slide98.xml"/><Relationship Id="rId108"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presProps" Target="pres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s>
</file>

<file path=ppt/diagrams/_rels/data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image" Target="../media/image28.jpeg"/><Relationship Id="rId4" Type="http://schemas.openxmlformats.org/officeDocument/2006/relationships/image" Target="../media/image31.jpg"/></Relationships>
</file>

<file path=ppt/diagrams/_rels/data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image" Target="../media/image28.jpeg"/><Relationship Id="rId4" Type="http://schemas.openxmlformats.org/officeDocument/2006/relationships/image" Target="../media/image31.jpg"/></Relationships>
</file>

<file path=ppt/diagrams/_rels/drawing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image" Target="../media/image28.jpeg"/><Relationship Id="rId4" Type="http://schemas.openxmlformats.org/officeDocument/2006/relationships/image" Target="../media/image31.jpg"/></Relationships>
</file>

<file path=ppt/diagrams/_rels/drawing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image" Target="../media/image28.jpeg"/><Relationship Id="rId4" Type="http://schemas.openxmlformats.org/officeDocument/2006/relationships/image" Target="../media/image31.jp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CB9F43-42EB-49B6-B85D-2183C7C0E088}" type="doc">
      <dgm:prSet loTypeId="urn:microsoft.com/office/officeart/2005/8/layout/target2" loCatId="relationship" qsTypeId="urn:microsoft.com/office/officeart/2005/8/quickstyle/3d3" qsCatId="3D" csTypeId="urn:microsoft.com/office/officeart/2005/8/colors/accent1_4" csCatId="accent1" phldr="1"/>
      <dgm:spPr/>
      <dgm:t>
        <a:bodyPr/>
        <a:lstStyle/>
        <a:p>
          <a:endParaRPr lang="en-US"/>
        </a:p>
      </dgm:t>
    </dgm:pt>
    <dgm:pt modelId="{D43A6440-5D2A-4B1D-8434-65564871F739}">
      <dgm:prSet phldrT="[Text]"/>
      <dgm:spPr/>
      <dgm:t>
        <a:bodyPr/>
        <a:lstStyle/>
        <a:p>
          <a:r>
            <a:rPr lang="en-US" dirty="0">
              <a:latin typeface="Calibri" panose="020F0502020204030204" pitchFamily="34" charset="0"/>
              <a:cs typeface="Calibri" panose="020F0502020204030204" pitchFamily="34" charset="0"/>
            </a:rPr>
            <a:t>Goals</a:t>
          </a:r>
        </a:p>
      </dgm:t>
    </dgm:pt>
    <dgm:pt modelId="{8BA868DF-E964-4A96-A508-2C16284CFDBB}" type="parTrans" cxnId="{636B5449-F357-457A-84E5-D5D86FA2D398}">
      <dgm:prSet/>
      <dgm:spPr/>
      <dgm:t>
        <a:bodyPr/>
        <a:lstStyle/>
        <a:p>
          <a:endParaRPr lang="en-US"/>
        </a:p>
      </dgm:t>
    </dgm:pt>
    <dgm:pt modelId="{C59FB090-CB94-4DDC-BA9D-21DF9BDE4DCF}" type="sibTrans" cxnId="{636B5449-F357-457A-84E5-D5D86FA2D398}">
      <dgm:prSet/>
      <dgm:spPr/>
      <dgm:t>
        <a:bodyPr/>
        <a:lstStyle/>
        <a:p>
          <a:endParaRPr lang="en-US"/>
        </a:p>
      </dgm:t>
    </dgm:pt>
    <dgm:pt modelId="{B7F54A06-43F6-4102-B4EF-DA979B59B4A5}">
      <dgm:prSet phldrT="[Text]"/>
      <dgm:spPr/>
      <dgm:t>
        <a:bodyPr/>
        <a:lstStyle/>
        <a:p>
          <a:r>
            <a:rPr lang="en-US" dirty="0">
              <a:latin typeface="Calibri" panose="020F0502020204030204" pitchFamily="34" charset="0"/>
              <a:cs typeface="Calibri" panose="020F0502020204030204" pitchFamily="34" charset="0"/>
            </a:rPr>
            <a:t>Problem Definition</a:t>
          </a:r>
        </a:p>
      </dgm:t>
    </dgm:pt>
    <dgm:pt modelId="{E40614BA-9960-4281-BBA4-6FCB059C2372}" type="parTrans" cxnId="{77602F60-EBA8-4E57-92AB-B16DE50C4323}">
      <dgm:prSet/>
      <dgm:spPr/>
      <dgm:t>
        <a:bodyPr/>
        <a:lstStyle/>
        <a:p>
          <a:endParaRPr lang="en-US"/>
        </a:p>
      </dgm:t>
    </dgm:pt>
    <dgm:pt modelId="{3B4D2E33-F788-472C-9DC4-3B2828C33C1F}" type="sibTrans" cxnId="{77602F60-EBA8-4E57-92AB-B16DE50C4323}">
      <dgm:prSet/>
      <dgm:spPr/>
      <dgm:t>
        <a:bodyPr/>
        <a:lstStyle/>
        <a:p>
          <a:endParaRPr lang="en-US"/>
        </a:p>
      </dgm:t>
    </dgm:pt>
    <dgm:pt modelId="{0F36EC0E-BBB3-44D4-8678-FB9E06944B54}">
      <dgm:prSet phldrT="[Text]"/>
      <dgm:spPr/>
      <dgm:t>
        <a:bodyPr/>
        <a:lstStyle/>
        <a:p>
          <a:r>
            <a:rPr lang="en-US" dirty="0">
              <a:latin typeface="Calibri" panose="020F0502020204030204" pitchFamily="34" charset="0"/>
              <a:cs typeface="Calibri" panose="020F0502020204030204" pitchFamily="34" charset="0"/>
            </a:rPr>
            <a:t>Design Principles</a:t>
          </a:r>
        </a:p>
      </dgm:t>
    </dgm:pt>
    <dgm:pt modelId="{73E5A81E-CB43-4B86-B3B9-002BA6CB3F7D}" type="parTrans" cxnId="{C54EDE50-60CE-406D-AD7A-8203FD20A99D}">
      <dgm:prSet/>
      <dgm:spPr/>
      <dgm:t>
        <a:bodyPr/>
        <a:lstStyle/>
        <a:p>
          <a:endParaRPr lang="en-US"/>
        </a:p>
      </dgm:t>
    </dgm:pt>
    <dgm:pt modelId="{EFDA54D2-C6DF-46DF-A78D-089E93F02343}" type="sibTrans" cxnId="{C54EDE50-60CE-406D-AD7A-8203FD20A99D}">
      <dgm:prSet/>
      <dgm:spPr/>
      <dgm:t>
        <a:bodyPr/>
        <a:lstStyle/>
        <a:p>
          <a:endParaRPr lang="en-US"/>
        </a:p>
      </dgm:t>
    </dgm:pt>
    <dgm:pt modelId="{14E5C4D7-14E7-460F-8938-643E3B9246FC}">
      <dgm:prSet phldrT="[Text]"/>
      <dgm:spPr/>
      <dgm:t>
        <a:bodyPr/>
        <a:lstStyle/>
        <a:p>
          <a:r>
            <a:rPr lang="en-US" dirty="0">
              <a:latin typeface="Calibri" panose="020F0502020204030204" pitchFamily="34" charset="0"/>
              <a:cs typeface="Calibri" panose="020F0502020204030204" pitchFamily="34" charset="0"/>
            </a:rPr>
            <a:t>Design</a:t>
          </a:r>
        </a:p>
      </dgm:t>
    </dgm:pt>
    <dgm:pt modelId="{E863F2EE-F9C8-46DF-B1FC-BE08E2983282}" type="parTrans" cxnId="{DF19F8EE-B885-4562-8ADC-B84A8827DCF0}">
      <dgm:prSet/>
      <dgm:spPr/>
      <dgm:t>
        <a:bodyPr/>
        <a:lstStyle/>
        <a:p>
          <a:endParaRPr lang="en-US"/>
        </a:p>
      </dgm:t>
    </dgm:pt>
    <dgm:pt modelId="{C65D1378-DA9A-4148-B6A5-F67D583FF44A}" type="sibTrans" cxnId="{DF19F8EE-B885-4562-8ADC-B84A8827DCF0}">
      <dgm:prSet/>
      <dgm:spPr/>
      <dgm:t>
        <a:bodyPr/>
        <a:lstStyle/>
        <a:p>
          <a:endParaRPr lang="en-US"/>
        </a:p>
      </dgm:t>
    </dgm:pt>
    <dgm:pt modelId="{F80515DB-F8D3-4BB0-8FED-ECF369AE8FBD}">
      <dgm:prSet phldrT="[Text]"/>
      <dgm:spPr/>
      <dgm:t>
        <a:bodyPr/>
        <a:lstStyle/>
        <a:p>
          <a:r>
            <a:rPr lang="en-US" dirty="0">
              <a:latin typeface="Calibri" panose="020F0502020204030204" pitchFamily="34" charset="0"/>
              <a:cs typeface="Calibri" panose="020F0502020204030204" pitchFamily="34" charset="0"/>
            </a:rPr>
            <a:t>Detection</a:t>
          </a:r>
        </a:p>
      </dgm:t>
    </dgm:pt>
    <dgm:pt modelId="{8B39BF92-E18F-4BA8-AEAA-FFB74614487F}" type="parTrans" cxnId="{C0C92D14-2629-436E-92AC-B87FA539F1F7}">
      <dgm:prSet/>
      <dgm:spPr/>
      <dgm:t>
        <a:bodyPr/>
        <a:lstStyle/>
        <a:p>
          <a:endParaRPr lang="en-US"/>
        </a:p>
      </dgm:t>
    </dgm:pt>
    <dgm:pt modelId="{27ADFB10-572F-46A7-8600-5ADD40E1CF70}" type="sibTrans" cxnId="{C0C92D14-2629-436E-92AC-B87FA539F1F7}">
      <dgm:prSet/>
      <dgm:spPr/>
      <dgm:t>
        <a:bodyPr/>
        <a:lstStyle/>
        <a:p>
          <a:endParaRPr lang="en-US"/>
        </a:p>
      </dgm:t>
    </dgm:pt>
    <dgm:pt modelId="{DD93A5F3-D122-4ED3-8455-35935AE69222}">
      <dgm:prSet phldrT="[Text]"/>
      <dgm:spPr/>
      <dgm:t>
        <a:bodyPr/>
        <a:lstStyle/>
        <a:p>
          <a:r>
            <a:rPr lang="en-US" dirty="0">
              <a:latin typeface="Calibri" panose="020F0502020204030204" pitchFamily="34" charset="0"/>
              <a:cs typeface="Calibri" panose="020F0502020204030204" pitchFamily="34" charset="0"/>
            </a:rPr>
            <a:t>Deterrence</a:t>
          </a:r>
        </a:p>
      </dgm:t>
    </dgm:pt>
    <dgm:pt modelId="{59B884E7-8820-4555-93FD-8DEFFA1A85AA}" type="parTrans" cxnId="{41839303-84E8-4FD7-B44F-9E0B195FC59E}">
      <dgm:prSet/>
      <dgm:spPr/>
      <dgm:t>
        <a:bodyPr/>
        <a:lstStyle/>
        <a:p>
          <a:endParaRPr lang="en-US"/>
        </a:p>
      </dgm:t>
    </dgm:pt>
    <dgm:pt modelId="{6817CAE1-B2AE-4DE7-9C16-E11257FA241D}" type="sibTrans" cxnId="{41839303-84E8-4FD7-B44F-9E0B195FC59E}">
      <dgm:prSet/>
      <dgm:spPr/>
      <dgm:t>
        <a:bodyPr/>
        <a:lstStyle/>
        <a:p>
          <a:endParaRPr lang="en-US"/>
        </a:p>
      </dgm:t>
    </dgm:pt>
    <dgm:pt modelId="{FFA4A3F4-3F08-4125-8B6D-A64FCC0994F7}">
      <dgm:prSet phldrT="[Text]"/>
      <dgm:spPr/>
      <dgm:t>
        <a:bodyPr/>
        <a:lstStyle/>
        <a:p>
          <a:r>
            <a:rPr lang="en-US" dirty="0">
              <a:latin typeface="Calibri" panose="020F0502020204030204" pitchFamily="34" charset="0"/>
              <a:cs typeface="Calibri" panose="020F0502020204030204" pitchFamily="34" charset="0"/>
            </a:rPr>
            <a:t>Analysis / Implementation</a:t>
          </a:r>
        </a:p>
      </dgm:t>
    </dgm:pt>
    <dgm:pt modelId="{BCB60A73-6284-4A80-9788-D874EC4D5C9B}" type="parTrans" cxnId="{543A1A5A-B143-402C-9957-507D386D8345}">
      <dgm:prSet/>
      <dgm:spPr/>
      <dgm:t>
        <a:bodyPr/>
        <a:lstStyle/>
        <a:p>
          <a:endParaRPr lang="en-US"/>
        </a:p>
      </dgm:t>
    </dgm:pt>
    <dgm:pt modelId="{E8A7FD04-B365-4FBE-880E-C3D96870C185}" type="sibTrans" cxnId="{543A1A5A-B143-402C-9957-507D386D8345}">
      <dgm:prSet/>
      <dgm:spPr/>
      <dgm:t>
        <a:bodyPr/>
        <a:lstStyle/>
        <a:p>
          <a:endParaRPr lang="en-US"/>
        </a:p>
      </dgm:t>
    </dgm:pt>
    <dgm:pt modelId="{0EB1F48E-BE19-4175-8AF5-3AFB6E8F414C}">
      <dgm:prSet phldrT="[Text]"/>
      <dgm:spPr/>
      <dgm:t>
        <a:bodyPr/>
        <a:lstStyle/>
        <a:p>
          <a:r>
            <a:rPr lang="en-US" dirty="0">
              <a:latin typeface="Calibri" panose="020F0502020204030204" pitchFamily="34" charset="0"/>
              <a:cs typeface="Calibri" panose="020F0502020204030204" pitchFamily="34" charset="0"/>
            </a:rPr>
            <a:t>Audits</a:t>
          </a:r>
        </a:p>
      </dgm:t>
    </dgm:pt>
    <dgm:pt modelId="{6A695F7D-1BC9-4539-9EAD-574B2C15E284}" type="parTrans" cxnId="{1A877523-3ECA-4B1C-AFA8-6C47770513E7}">
      <dgm:prSet/>
      <dgm:spPr/>
      <dgm:t>
        <a:bodyPr/>
        <a:lstStyle/>
        <a:p>
          <a:endParaRPr lang="en-US"/>
        </a:p>
      </dgm:t>
    </dgm:pt>
    <dgm:pt modelId="{676567ED-5BE6-4D57-BA4F-AC5C74BCE1D9}" type="sibTrans" cxnId="{1A877523-3ECA-4B1C-AFA8-6C47770513E7}">
      <dgm:prSet/>
      <dgm:spPr/>
      <dgm:t>
        <a:bodyPr/>
        <a:lstStyle/>
        <a:p>
          <a:endParaRPr lang="en-US"/>
        </a:p>
      </dgm:t>
    </dgm:pt>
    <dgm:pt modelId="{0894F57D-0045-46EC-ABBB-6FD7E3F4C57E}">
      <dgm:prSet phldrT="[Text]"/>
      <dgm:spPr/>
      <dgm:t>
        <a:bodyPr/>
        <a:lstStyle/>
        <a:p>
          <a:r>
            <a:rPr lang="en-US" dirty="0">
              <a:latin typeface="Calibri" panose="020F0502020204030204" pitchFamily="34" charset="0"/>
              <a:cs typeface="Calibri" panose="020F0502020204030204" pitchFamily="34" charset="0"/>
            </a:rPr>
            <a:t>Delay</a:t>
          </a:r>
        </a:p>
      </dgm:t>
    </dgm:pt>
    <dgm:pt modelId="{842D6D84-39E5-4E77-B38A-9AC73CD54248}" type="parTrans" cxnId="{9A563222-77A8-4DA0-861E-5FD26031CE4A}">
      <dgm:prSet/>
      <dgm:spPr/>
      <dgm:t>
        <a:bodyPr/>
        <a:lstStyle/>
        <a:p>
          <a:endParaRPr lang="en-US"/>
        </a:p>
      </dgm:t>
    </dgm:pt>
    <dgm:pt modelId="{AE24BA00-0038-4316-94C3-AB1D55BF5D27}" type="sibTrans" cxnId="{9A563222-77A8-4DA0-861E-5FD26031CE4A}">
      <dgm:prSet/>
      <dgm:spPr/>
      <dgm:t>
        <a:bodyPr/>
        <a:lstStyle/>
        <a:p>
          <a:endParaRPr lang="en-US"/>
        </a:p>
      </dgm:t>
    </dgm:pt>
    <dgm:pt modelId="{1E5214BD-983F-492C-A431-D43E86D21C44}">
      <dgm:prSet phldrT="[Text]"/>
      <dgm:spPr/>
      <dgm:t>
        <a:bodyPr/>
        <a:lstStyle/>
        <a:p>
          <a:r>
            <a:rPr lang="en-US" dirty="0">
              <a:latin typeface="Calibri" panose="020F0502020204030204" pitchFamily="34" charset="0"/>
              <a:cs typeface="Calibri" panose="020F0502020204030204" pitchFamily="34" charset="0"/>
            </a:rPr>
            <a:t>Response</a:t>
          </a:r>
        </a:p>
      </dgm:t>
    </dgm:pt>
    <dgm:pt modelId="{0E005CE3-6D63-48BA-9BF4-D50CEFDA0449}" type="parTrans" cxnId="{22E8AE4C-E31E-435C-84CF-C516353E4900}">
      <dgm:prSet/>
      <dgm:spPr/>
      <dgm:t>
        <a:bodyPr/>
        <a:lstStyle/>
        <a:p>
          <a:endParaRPr lang="en-US"/>
        </a:p>
      </dgm:t>
    </dgm:pt>
    <dgm:pt modelId="{B15DA983-9BBB-48E4-B757-C00125E11368}" type="sibTrans" cxnId="{22E8AE4C-E31E-435C-84CF-C516353E4900}">
      <dgm:prSet/>
      <dgm:spPr/>
      <dgm:t>
        <a:bodyPr/>
        <a:lstStyle/>
        <a:p>
          <a:endParaRPr lang="en-US"/>
        </a:p>
      </dgm:t>
    </dgm:pt>
    <dgm:pt modelId="{41DBFEA9-6E57-4C6C-9BD8-43581B9C13CE}">
      <dgm:prSet phldrT="[Text]"/>
      <dgm:spPr/>
      <dgm:t>
        <a:bodyPr/>
        <a:lstStyle/>
        <a:p>
          <a:r>
            <a:rPr lang="en-US" dirty="0">
              <a:latin typeface="Calibri" panose="020F0502020204030204" pitchFamily="34" charset="0"/>
              <a:cs typeface="Calibri" panose="020F0502020204030204" pitchFamily="34" charset="0"/>
            </a:rPr>
            <a:t>ROI</a:t>
          </a:r>
        </a:p>
      </dgm:t>
    </dgm:pt>
    <dgm:pt modelId="{403123DC-9BF5-4AF9-A285-EADBC8007A36}" type="parTrans" cxnId="{63C7F9F3-6389-4BFF-9390-F1F71B5801CE}">
      <dgm:prSet/>
      <dgm:spPr/>
      <dgm:t>
        <a:bodyPr/>
        <a:lstStyle/>
        <a:p>
          <a:endParaRPr lang="en-US"/>
        </a:p>
      </dgm:t>
    </dgm:pt>
    <dgm:pt modelId="{4D174BD7-DE74-4510-8714-7607D2900D12}" type="sibTrans" cxnId="{63C7F9F3-6389-4BFF-9390-F1F71B5801CE}">
      <dgm:prSet/>
      <dgm:spPr/>
      <dgm:t>
        <a:bodyPr/>
        <a:lstStyle/>
        <a:p>
          <a:endParaRPr lang="en-US"/>
        </a:p>
      </dgm:t>
    </dgm:pt>
    <dgm:pt modelId="{1DEAD306-565A-42DF-B52E-0745A56B8211}" type="pres">
      <dgm:prSet presAssocID="{C5CB9F43-42EB-49B6-B85D-2183C7C0E088}" presName="Name0" presStyleCnt="0">
        <dgm:presLayoutVars>
          <dgm:chMax val="3"/>
          <dgm:chPref val="1"/>
          <dgm:dir/>
          <dgm:animLvl val="lvl"/>
          <dgm:resizeHandles/>
        </dgm:presLayoutVars>
      </dgm:prSet>
      <dgm:spPr/>
    </dgm:pt>
    <dgm:pt modelId="{4DF09443-3991-48F7-AC72-A48B5746F84B}" type="pres">
      <dgm:prSet presAssocID="{C5CB9F43-42EB-49B6-B85D-2183C7C0E088}" presName="outerBox" presStyleCnt="0"/>
      <dgm:spPr/>
    </dgm:pt>
    <dgm:pt modelId="{AC11A183-FF15-4833-B869-D7C5DF5F3564}" type="pres">
      <dgm:prSet presAssocID="{C5CB9F43-42EB-49B6-B85D-2183C7C0E088}" presName="outerBoxParent" presStyleLbl="node1" presStyleIdx="0" presStyleCnt="3" custLinFactNeighborY="-10145"/>
      <dgm:spPr/>
    </dgm:pt>
    <dgm:pt modelId="{99A80382-3252-4215-8376-F6E394DBDF07}" type="pres">
      <dgm:prSet presAssocID="{C5CB9F43-42EB-49B6-B85D-2183C7C0E088}" presName="outerBoxChildren" presStyleCnt="0"/>
      <dgm:spPr/>
    </dgm:pt>
    <dgm:pt modelId="{75DA02F7-00FE-48F3-A057-C4AD8725791F}" type="pres">
      <dgm:prSet presAssocID="{B7F54A06-43F6-4102-B4EF-DA979B59B4A5}" presName="oChild" presStyleLbl="fgAcc1" presStyleIdx="0" presStyleCnt="8">
        <dgm:presLayoutVars>
          <dgm:bulletEnabled val="1"/>
        </dgm:presLayoutVars>
      </dgm:prSet>
      <dgm:spPr/>
    </dgm:pt>
    <dgm:pt modelId="{BD64ED92-9326-4C3A-8B9A-1CB9DDA8D404}" type="pres">
      <dgm:prSet presAssocID="{3B4D2E33-F788-472C-9DC4-3B2828C33C1F}" presName="outerSibTrans" presStyleCnt="0"/>
      <dgm:spPr/>
    </dgm:pt>
    <dgm:pt modelId="{21C576C8-F76D-47BE-9762-5A1003BE0E4A}" type="pres">
      <dgm:prSet presAssocID="{0F36EC0E-BBB3-44D4-8678-FB9E06944B54}" presName="oChild" presStyleLbl="fgAcc1" presStyleIdx="1" presStyleCnt="8">
        <dgm:presLayoutVars>
          <dgm:bulletEnabled val="1"/>
        </dgm:presLayoutVars>
      </dgm:prSet>
      <dgm:spPr/>
    </dgm:pt>
    <dgm:pt modelId="{363244AC-E31B-46C6-BB18-C5C5E6215B4C}" type="pres">
      <dgm:prSet presAssocID="{C5CB9F43-42EB-49B6-B85D-2183C7C0E088}" presName="middleBox" presStyleCnt="0"/>
      <dgm:spPr/>
    </dgm:pt>
    <dgm:pt modelId="{7EDA3F37-6EC2-45BA-A383-E5ACEC5706FC}" type="pres">
      <dgm:prSet presAssocID="{C5CB9F43-42EB-49B6-B85D-2183C7C0E088}" presName="middleBoxParent" presStyleLbl="node1" presStyleIdx="1" presStyleCnt="3"/>
      <dgm:spPr/>
    </dgm:pt>
    <dgm:pt modelId="{20B6ADE5-FDF3-4211-A3BC-19E93F4BA5DC}" type="pres">
      <dgm:prSet presAssocID="{C5CB9F43-42EB-49B6-B85D-2183C7C0E088}" presName="middleBoxChildren" presStyleCnt="0"/>
      <dgm:spPr/>
    </dgm:pt>
    <dgm:pt modelId="{3FFCD585-3F0D-4CE2-A26B-332EFD8CB1AC}" type="pres">
      <dgm:prSet presAssocID="{F80515DB-F8D3-4BB0-8FED-ECF369AE8FBD}" presName="mChild" presStyleLbl="fgAcc1" presStyleIdx="2" presStyleCnt="8">
        <dgm:presLayoutVars>
          <dgm:bulletEnabled val="1"/>
        </dgm:presLayoutVars>
      </dgm:prSet>
      <dgm:spPr/>
    </dgm:pt>
    <dgm:pt modelId="{12701791-3503-4981-B59B-3EB2FEDBD42A}" type="pres">
      <dgm:prSet presAssocID="{27ADFB10-572F-46A7-8600-5ADD40E1CF70}" presName="middleSibTrans" presStyleCnt="0"/>
      <dgm:spPr/>
    </dgm:pt>
    <dgm:pt modelId="{DE4701FC-ACCF-4D87-82F2-71688B510BB8}" type="pres">
      <dgm:prSet presAssocID="{DD93A5F3-D122-4ED3-8455-35935AE69222}" presName="mChild" presStyleLbl="fgAcc1" presStyleIdx="3" presStyleCnt="8">
        <dgm:presLayoutVars>
          <dgm:bulletEnabled val="1"/>
        </dgm:presLayoutVars>
      </dgm:prSet>
      <dgm:spPr/>
    </dgm:pt>
    <dgm:pt modelId="{A38F7EC1-1176-4355-A04B-ED7421EB9D3F}" type="pres">
      <dgm:prSet presAssocID="{6817CAE1-B2AE-4DE7-9C16-E11257FA241D}" presName="middleSibTrans" presStyleCnt="0"/>
      <dgm:spPr/>
    </dgm:pt>
    <dgm:pt modelId="{F6A42BEE-E708-4283-B033-BCE0EE67F896}" type="pres">
      <dgm:prSet presAssocID="{0894F57D-0045-46EC-ABBB-6FD7E3F4C57E}" presName="mChild" presStyleLbl="fgAcc1" presStyleIdx="4" presStyleCnt="8">
        <dgm:presLayoutVars>
          <dgm:bulletEnabled val="1"/>
        </dgm:presLayoutVars>
      </dgm:prSet>
      <dgm:spPr/>
    </dgm:pt>
    <dgm:pt modelId="{17087CDF-843D-43E2-AFC7-1E20C7D2878F}" type="pres">
      <dgm:prSet presAssocID="{AE24BA00-0038-4316-94C3-AB1D55BF5D27}" presName="middleSibTrans" presStyleCnt="0"/>
      <dgm:spPr/>
    </dgm:pt>
    <dgm:pt modelId="{2231C4EB-6AF6-4EE9-A6FC-B998A3B8BB6A}" type="pres">
      <dgm:prSet presAssocID="{1E5214BD-983F-492C-A431-D43E86D21C44}" presName="mChild" presStyleLbl="fgAcc1" presStyleIdx="5" presStyleCnt="8">
        <dgm:presLayoutVars>
          <dgm:bulletEnabled val="1"/>
        </dgm:presLayoutVars>
      </dgm:prSet>
      <dgm:spPr/>
    </dgm:pt>
    <dgm:pt modelId="{EC1DBAED-ACFB-4F06-BD92-1597A3047240}" type="pres">
      <dgm:prSet presAssocID="{C5CB9F43-42EB-49B6-B85D-2183C7C0E088}" presName="centerBox" presStyleCnt="0"/>
      <dgm:spPr/>
    </dgm:pt>
    <dgm:pt modelId="{4506C529-9243-4D9F-A837-7B8F929F95C4}" type="pres">
      <dgm:prSet presAssocID="{C5CB9F43-42EB-49B6-B85D-2183C7C0E088}" presName="centerBoxParent" presStyleLbl="node1" presStyleIdx="2" presStyleCnt="3"/>
      <dgm:spPr/>
    </dgm:pt>
    <dgm:pt modelId="{98C1BC2D-0110-481D-81EB-CB2044D1C177}" type="pres">
      <dgm:prSet presAssocID="{C5CB9F43-42EB-49B6-B85D-2183C7C0E088}" presName="centerBoxChildren" presStyleCnt="0"/>
      <dgm:spPr/>
    </dgm:pt>
    <dgm:pt modelId="{3DE4738B-C8C2-449E-A8F8-169FEB337D33}" type="pres">
      <dgm:prSet presAssocID="{0EB1F48E-BE19-4175-8AF5-3AFB6E8F414C}" presName="cChild" presStyleLbl="fgAcc1" presStyleIdx="6" presStyleCnt="8">
        <dgm:presLayoutVars>
          <dgm:bulletEnabled val="1"/>
        </dgm:presLayoutVars>
      </dgm:prSet>
      <dgm:spPr/>
    </dgm:pt>
    <dgm:pt modelId="{EB68EA3D-4A68-4ADA-B510-BFA4694E6565}" type="pres">
      <dgm:prSet presAssocID="{676567ED-5BE6-4D57-BA4F-AC5C74BCE1D9}" presName="centerSibTrans" presStyleCnt="0"/>
      <dgm:spPr/>
    </dgm:pt>
    <dgm:pt modelId="{878C0E85-B901-417C-A2DD-F52DC2FC3D24}" type="pres">
      <dgm:prSet presAssocID="{41DBFEA9-6E57-4C6C-9BD8-43581B9C13CE}" presName="cChild" presStyleLbl="fgAcc1" presStyleIdx="7" presStyleCnt="8">
        <dgm:presLayoutVars>
          <dgm:bulletEnabled val="1"/>
        </dgm:presLayoutVars>
      </dgm:prSet>
      <dgm:spPr/>
    </dgm:pt>
  </dgm:ptLst>
  <dgm:cxnLst>
    <dgm:cxn modelId="{88BD2D02-0B79-44E9-94C8-509F8B6105E4}" type="presOf" srcId="{DD93A5F3-D122-4ED3-8455-35935AE69222}" destId="{DE4701FC-ACCF-4D87-82F2-71688B510BB8}" srcOrd="0" destOrd="0" presId="urn:microsoft.com/office/officeart/2005/8/layout/target2"/>
    <dgm:cxn modelId="{41839303-84E8-4FD7-B44F-9E0B195FC59E}" srcId="{14E5C4D7-14E7-460F-8938-643E3B9246FC}" destId="{DD93A5F3-D122-4ED3-8455-35935AE69222}" srcOrd="1" destOrd="0" parTransId="{59B884E7-8820-4555-93FD-8DEFFA1A85AA}" sibTransId="{6817CAE1-B2AE-4DE7-9C16-E11257FA241D}"/>
    <dgm:cxn modelId="{53C62710-2A0C-4939-B3FC-D6E37482A165}" type="presOf" srcId="{0894F57D-0045-46EC-ABBB-6FD7E3F4C57E}" destId="{F6A42BEE-E708-4283-B033-BCE0EE67F896}" srcOrd="0" destOrd="0" presId="urn:microsoft.com/office/officeart/2005/8/layout/target2"/>
    <dgm:cxn modelId="{C0C92D14-2629-436E-92AC-B87FA539F1F7}" srcId="{14E5C4D7-14E7-460F-8938-643E3B9246FC}" destId="{F80515DB-F8D3-4BB0-8FED-ECF369AE8FBD}" srcOrd="0" destOrd="0" parTransId="{8B39BF92-E18F-4BA8-AEAA-FFB74614487F}" sibTransId="{27ADFB10-572F-46A7-8600-5ADD40E1CF70}"/>
    <dgm:cxn modelId="{9A563222-77A8-4DA0-861E-5FD26031CE4A}" srcId="{14E5C4D7-14E7-460F-8938-643E3B9246FC}" destId="{0894F57D-0045-46EC-ABBB-6FD7E3F4C57E}" srcOrd="2" destOrd="0" parTransId="{842D6D84-39E5-4E77-B38A-9AC73CD54248}" sibTransId="{AE24BA00-0038-4316-94C3-AB1D55BF5D27}"/>
    <dgm:cxn modelId="{1A877523-3ECA-4B1C-AFA8-6C47770513E7}" srcId="{FFA4A3F4-3F08-4125-8B6D-A64FCC0994F7}" destId="{0EB1F48E-BE19-4175-8AF5-3AFB6E8F414C}" srcOrd="0" destOrd="0" parTransId="{6A695F7D-1BC9-4539-9EAD-574B2C15E284}" sibTransId="{676567ED-5BE6-4D57-BA4F-AC5C74BCE1D9}"/>
    <dgm:cxn modelId="{77AD2232-1CFD-4170-A0B3-4315A1F2DA49}" type="presOf" srcId="{C5CB9F43-42EB-49B6-B85D-2183C7C0E088}" destId="{1DEAD306-565A-42DF-B52E-0745A56B8211}" srcOrd="0" destOrd="0" presId="urn:microsoft.com/office/officeart/2005/8/layout/target2"/>
    <dgm:cxn modelId="{EAC08F5D-54E5-4B85-93BD-E38E7D4FD46E}" type="presOf" srcId="{0EB1F48E-BE19-4175-8AF5-3AFB6E8F414C}" destId="{3DE4738B-C8C2-449E-A8F8-169FEB337D33}" srcOrd="0" destOrd="0" presId="urn:microsoft.com/office/officeart/2005/8/layout/target2"/>
    <dgm:cxn modelId="{9B55315F-A0A8-449C-8D0B-35096139EFCD}" type="presOf" srcId="{D43A6440-5D2A-4B1D-8434-65564871F739}" destId="{AC11A183-FF15-4833-B869-D7C5DF5F3564}" srcOrd="0" destOrd="0" presId="urn:microsoft.com/office/officeart/2005/8/layout/target2"/>
    <dgm:cxn modelId="{77602F60-EBA8-4E57-92AB-B16DE50C4323}" srcId="{D43A6440-5D2A-4B1D-8434-65564871F739}" destId="{B7F54A06-43F6-4102-B4EF-DA979B59B4A5}" srcOrd="0" destOrd="0" parTransId="{E40614BA-9960-4281-BBA4-6FCB059C2372}" sibTransId="{3B4D2E33-F788-472C-9DC4-3B2828C33C1F}"/>
    <dgm:cxn modelId="{42739065-993F-4DAB-96E6-C9D9BE2BEB1D}" type="presOf" srcId="{14E5C4D7-14E7-460F-8938-643E3B9246FC}" destId="{7EDA3F37-6EC2-45BA-A383-E5ACEC5706FC}" srcOrd="0" destOrd="0" presId="urn:microsoft.com/office/officeart/2005/8/layout/target2"/>
    <dgm:cxn modelId="{636B5449-F357-457A-84E5-D5D86FA2D398}" srcId="{C5CB9F43-42EB-49B6-B85D-2183C7C0E088}" destId="{D43A6440-5D2A-4B1D-8434-65564871F739}" srcOrd="0" destOrd="0" parTransId="{8BA868DF-E964-4A96-A508-2C16284CFDBB}" sibTransId="{C59FB090-CB94-4DDC-BA9D-21DF9BDE4DCF}"/>
    <dgm:cxn modelId="{22E8AE4C-E31E-435C-84CF-C516353E4900}" srcId="{14E5C4D7-14E7-460F-8938-643E3B9246FC}" destId="{1E5214BD-983F-492C-A431-D43E86D21C44}" srcOrd="3" destOrd="0" parTransId="{0E005CE3-6D63-48BA-9BF4-D50CEFDA0449}" sibTransId="{B15DA983-9BBB-48E4-B757-C00125E11368}"/>
    <dgm:cxn modelId="{C54EDE50-60CE-406D-AD7A-8203FD20A99D}" srcId="{D43A6440-5D2A-4B1D-8434-65564871F739}" destId="{0F36EC0E-BBB3-44D4-8678-FB9E06944B54}" srcOrd="1" destOrd="0" parTransId="{73E5A81E-CB43-4B86-B3B9-002BA6CB3F7D}" sibTransId="{EFDA54D2-C6DF-46DF-A78D-089E93F02343}"/>
    <dgm:cxn modelId="{543A1A5A-B143-402C-9957-507D386D8345}" srcId="{C5CB9F43-42EB-49B6-B85D-2183C7C0E088}" destId="{FFA4A3F4-3F08-4125-8B6D-A64FCC0994F7}" srcOrd="2" destOrd="0" parTransId="{BCB60A73-6284-4A80-9788-D874EC4D5C9B}" sibTransId="{E8A7FD04-B365-4FBE-880E-C3D96870C185}"/>
    <dgm:cxn modelId="{7546149A-868B-4E77-B3CF-57D834A459BA}" type="presOf" srcId="{1E5214BD-983F-492C-A431-D43E86D21C44}" destId="{2231C4EB-6AF6-4EE9-A6FC-B998A3B8BB6A}" srcOrd="0" destOrd="0" presId="urn:microsoft.com/office/officeart/2005/8/layout/target2"/>
    <dgm:cxn modelId="{D2F326A3-46A3-4AB8-9E79-3880CAFEBB65}" type="presOf" srcId="{41DBFEA9-6E57-4C6C-9BD8-43581B9C13CE}" destId="{878C0E85-B901-417C-A2DD-F52DC2FC3D24}" srcOrd="0" destOrd="0" presId="urn:microsoft.com/office/officeart/2005/8/layout/target2"/>
    <dgm:cxn modelId="{2E9904B2-4247-4FC5-B720-72B55F599587}" type="presOf" srcId="{0F36EC0E-BBB3-44D4-8678-FB9E06944B54}" destId="{21C576C8-F76D-47BE-9762-5A1003BE0E4A}" srcOrd="0" destOrd="0" presId="urn:microsoft.com/office/officeart/2005/8/layout/target2"/>
    <dgm:cxn modelId="{2B4A0BB7-5B37-4D18-84B6-ADD9CFBEC28A}" type="presOf" srcId="{F80515DB-F8D3-4BB0-8FED-ECF369AE8FBD}" destId="{3FFCD585-3F0D-4CE2-A26B-332EFD8CB1AC}" srcOrd="0" destOrd="0" presId="urn:microsoft.com/office/officeart/2005/8/layout/target2"/>
    <dgm:cxn modelId="{3827A6B7-6A80-4583-88FE-9B35A25E96A8}" type="presOf" srcId="{B7F54A06-43F6-4102-B4EF-DA979B59B4A5}" destId="{75DA02F7-00FE-48F3-A057-C4AD8725791F}" srcOrd="0" destOrd="0" presId="urn:microsoft.com/office/officeart/2005/8/layout/target2"/>
    <dgm:cxn modelId="{DF19F8EE-B885-4562-8ADC-B84A8827DCF0}" srcId="{C5CB9F43-42EB-49B6-B85D-2183C7C0E088}" destId="{14E5C4D7-14E7-460F-8938-643E3B9246FC}" srcOrd="1" destOrd="0" parTransId="{E863F2EE-F9C8-46DF-B1FC-BE08E2983282}" sibTransId="{C65D1378-DA9A-4148-B6A5-F67D583FF44A}"/>
    <dgm:cxn modelId="{3B2482F3-B208-4639-A5AB-392362D6CF83}" type="presOf" srcId="{FFA4A3F4-3F08-4125-8B6D-A64FCC0994F7}" destId="{4506C529-9243-4D9F-A837-7B8F929F95C4}" srcOrd="0" destOrd="0" presId="urn:microsoft.com/office/officeart/2005/8/layout/target2"/>
    <dgm:cxn modelId="{63C7F9F3-6389-4BFF-9390-F1F71B5801CE}" srcId="{FFA4A3F4-3F08-4125-8B6D-A64FCC0994F7}" destId="{41DBFEA9-6E57-4C6C-9BD8-43581B9C13CE}" srcOrd="1" destOrd="0" parTransId="{403123DC-9BF5-4AF9-A285-EADBC8007A36}" sibTransId="{4D174BD7-DE74-4510-8714-7607D2900D12}"/>
    <dgm:cxn modelId="{7605F600-4270-44B4-ADE6-016844C7FCB1}" type="presParOf" srcId="{1DEAD306-565A-42DF-B52E-0745A56B8211}" destId="{4DF09443-3991-48F7-AC72-A48B5746F84B}" srcOrd="0" destOrd="0" presId="urn:microsoft.com/office/officeart/2005/8/layout/target2"/>
    <dgm:cxn modelId="{0C223C6C-34C3-4CAA-8B2D-13C4C04A593B}" type="presParOf" srcId="{4DF09443-3991-48F7-AC72-A48B5746F84B}" destId="{AC11A183-FF15-4833-B869-D7C5DF5F3564}" srcOrd="0" destOrd="0" presId="urn:microsoft.com/office/officeart/2005/8/layout/target2"/>
    <dgm:cxn modelId="{0C2EA7A1-0C45-412A-B81E-8A9214628F7B}" type="presParOf" srcId="{4DF09443-3991-48F7-AC72-A48B5746F84B}" destId="{99A80382-3252-4215-8376-F6E394DBDF07}" srcOrd="1" destOrd="0" presId="urn:microsoft.com/office/officeart/2005/8/layout/target2"/>
    <dgm:cxn modelId="{A3C2BA9C-C6D7-4CFC-8FAF-8E2052B3B1A0}" type="presParOf" srcId="{99A80382-3252-4215-8376-F6E394DBDF07}" destId="{75DA02F7-00FE-48F3-A057-C4AD8725791F}" srcOrd="0" destOrd="0" presId="urn:microsoft.com/office/officeart/2005/8/layout/target2"/>
    <dgm:cxn modelId="{5E579BAF-279A-46F6-B954-5C0554D68093}" type="presParOf" srcId="{99A80382-3252-4215-8376-F6E394DBDF07}" destId="{BD64ED92-9326-4C3A-8B9A-1CB9DDA8D404}" srcOrd="1" destOrd="0" presId="urn:microsoft.com/office/officeart/2005/8/layout/target2"/>
    <dgm:cxn modelId="{1EE1E6EF-0121-4011-90D4-6A9A4842A484}" type="presParOf" srcId="{99A80382-3252-4215-8376-F6E394DBDF07}" destId="{21C576C8-F76D-47BE-9762-5A1003BE0E4A}" srcOrd="2" destOrd="0" presId="urn:microsoft.com/office/officeart/2005/8/layout/target2"/>
    <dgm:cxn modelId="{9B539B35-72DB-49FE-AC54-D581ACB3A129}" type="presParOf" srcId="{1DEAD306-565A-42DF-B52E-0745A56B8211}" destId="{363244AC-E31B-46C6-BB18-C5C5E6215B4C}" srcOrd="1" destOrd="0" presId="urn:microsoft.com/office/officeart/2005/8/layout/target2"/>
    <dgm:cxn modelId="{11341A53-D6A4-4765-9287-6AB2CC46B56B}" type="presParOf" srcId="{363244AC-E31B-46C6-BB18-C5C5E6215B4C}" destId="{7EDA3F37-6EC2-45BA-A383-E5ACEC5706FC}" srcOrd="0" destOrd="0" presId="urn:microsoft.com/office/officeart/2005/8/layout/target2"/>
    <dgm:cxn modelId="{DE23E901-60C9-40CC-86D2-772917E77D78}" type="presParOf" srcId="{363244AC-E31B-46C6-BB18-C5C5E6215B4C}" destId="{20B6ADE5-FDF3-4211-A3BC-19E93F4BA5DC}" srcOrd="1" destOrd="0" presId="urn:microsoft.com/office/officeart/2005/8/layout/target2"/>
    <dgm:cxn modelId="{69F9C575-F0B5-4658-8130-3FA0274F4EDA}" type="presParOf" srcId="{20B6ADE5-FDF3-4211-A3BC-19E93F4BA5DC}" destId="{3FFCD585-3F0D-4CE2-A26B-332EFD8CB1AC}" srcOrd="0" destOrd="0" presId="urn:microsoft.com/office/officeart/2005/8/layout/target2"/>
    <dgm:cxn modelId="{94E2EBD7-26AC-4EE4-B3B6-A22E138A296C}" type="presParOf" srcId="{20B6ADE5-FDF3-4211-A3BC-19E93F4BA5DC}" destId="{12701791-3503-4981-B59B-3EB2FEDBD42A}" srcOrd="1" destOrd="0" presId="urn:microsoft.com/office/officeart/2005/8/layout/target2"/>
    <dgm:cxn modelId="{E590DAED-A65C-4763-94AF-783B68AD3B29}" type="presParOf" srcId="{20B6ADE5-FDF3-4211-A3BC-19E93F4BA5DC}" destId="{DE4701FC-ACCF-4D87-82F2-71688B510BB8}" srcOrd="2" destOrd="0" presId="urn:microsoft.com/office/officeart/2005/8/layout/target2"/>
    <dgm:cxn modelId="{43D1F61B-2012-4C7F-AEF9-84FFCCE983C1}" type="presParOf" srcId="{20B6ADE5-FDF3-4211-A3BC-19E93F4BA5DC}" destId="{A38F7EC1-1176-4355-A04B-ED7421EB9D3F}" srcOrd="3" destOrd="0" presId="urn:microsoft.com/office/officeart/2005/8/layout/target2"/>
    <dgm:cxn modelId="{9D00E312-4665-4B04-909D-CC9DD393F5BE}" type="presParOf" srcId="{20B6ADE5-FDF3-4211-A3BC-19E93F4BA5DC}" destId="{F6A42BEE-E708-4283-B033-BCE0EE67F896}" srcOrd="4" destOrd="0" presId="urn:microsoft.com/office/officeart/2005/8/layout/target2"/>
    <dgm:cxn modelId="{65F37234-A8F6-433C-845B-AF4D84357EC8}" type="presParOf" srcId="{20B6ADE5-FDF3-4211-A3BC-19E93F4BA5DC}" destId="{17087CDF-843D-43E2-AFC7-1E20C7D2878F}" srcOrd="5" destOrd="0" presId="urn:microsoft.com/office/officeart/2005/8/layout/target2"/>
    <dgm:cxn modelId="{09E37F55-B5BA-43CF-974E-6B31674F5D57}" type="presParOf" srcId="{20B6ADE5-FDF3-4211-A3BC-19E93F4BA5DC}" destId="{2231C4EB-6AF6-4EE9-A6FC-B998A3B8BB6A}" srcOrd="6" destOrd="0" presId="urn:microsoft.com/office/officeart/2005/8/layout/target2"/>
    <dgm:cxn modelId="{3F4113F6-C2BF-4F37-BD85-C76FE24BCBBE}" type="presParOf" srcId="{1DEAD306-565A-42DF-B52E-0745A56B8211}" destId="{EC1DBAED-ACFB-4F06-BD92-1597A3047240}" srcOrd="2" destOrd="0" presId="urn:microsoft.com/office/officeart/2005/8/layout/target2"/>
    <dgm:cxn modelId="{4360F7DB-6C45-40EB-BEDF-3F6CE8589F13}" type="presParOf" srcId="{EC1DBAED-ACFB-4F06-BD92-1597A3047240}" destId="{4506C529-9243-4D9F-A837-7B8F929F95C4}" srcOrd="0" destOrd="0" presId="urn:microsoft.com/office/officeart/2005/8/layout/target2"/>
    <dgm:cxn modelId="{96B5CBDE-273F-4DA8-9EFC-0FF5933C0932}" type="presParOf" srcId="{EC1DBAED-ACFB-4F06-BD92-1597A3047240}" destId="{98C1BC2D-0110-481D-81EB-CB2044D1C177}" srcOrd="1" destOrd="0" presId="urn:microsoft.com/office/officeart/2005/8/layout/target2"/>
    <dgm:cxn modelId="{C84EA7F6-BF5B-488E-8A9E-E6F76303C083}" type="presParOf" srcId="{98C1BC2D-0110-481D-81EB-CB2044D1C177}" destId="{3DE4738B-C8C2-449E-A8F8-169FEB337D33}" srcOrd="0" destOrd="0" presId="urn:microsoft.com/office/officeart/2005/8/layout/target2"/>
    <dgm:cxn modelId="{2A6339DE-4732-41B3-87AC-DFA27E646B6F}" type="presParOf" srcId="{98C1BC2D-0110-481D-81EB-CB2044D1C177}" destId="{EB68EA3D-4A68-4ADA-B510-BFA4694E6565}" srcOrd="1" destOrd="0" presId="urn:microsoft.com/office/officeart/2005/8/layout/target2"/>
    <dgm:cxn modelId="{44597C1D-5927-4F64-9A5E-59A118FEF120}" type="presParOf" srcId="{98C1BC2D-0110-481D-81EB-CB2044D1C177}" destId="{878C0E85-B901-417C-A2DD-F52DC2FC3D24}"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566462-0CA5-4356-8DEF-F05BD3F3CFA1}" type="doc">
      <dgm:prSet loTypeId="urn:microsoft.com/office/officeart/2005/8/layout/default" loCatId="list" qsTypeId="urn:microsoft.com/office/officeart/2005/8/quickstyle/3d1" qsCatId="3D" csTypeId="urn:microsoft.com/office/officeart/2005/8/colors/accent1_2" csCatId="accent1"/>
      <dgm:spPr/>
      <dgm:t>
        <a:bodyPr/>
        <a:lstStyle/>
        <a:p>
          <a:endParaRPr lang="en-US"/>
        </a:p>
      </dgm:t>
    </dgm:pt>
    <dgm:pt modelId="{FB684EFC-7D05-49DB-8699-E84886AFFD92}">
      <dgm:prSet/>
      <dgm:spPr/>
      <dgm:t>
        <a:bodyPr/>
        <a:lstStyle/>
        <a:p>
          <a:pPr rtl="0"/>
          <a:r>
            <a:rPr lang="en-US" b="0" i="0" baseline="0" dirty="0"/>
            <a:t>Prevention</a:t>
          </a:r>
        </a:p>
      </dgm:t>
    </dgm:pt>
    <dgm:pt modelId="{98381040-62AC-41E6-890E-6BA806249A29}" type="parTrans" cxnId="{BA5EFCD4-1885-4D8E-B940-24F579878C41}">
      <dgm:prSet/>
      <dgm:spPr/>
      <dgm:t>
        <a:bodyPr/>
        <a:lstStyle/>
        <a:p>
          <a:endParaRPr lang="en-US"/>
        </a:p>
      </dgm:t>
    </dgm:pt>
    <dgm:pt modelId="{4EB80B20-41DA-4C05-8E8B-438B6096CB9B}" type="sibTrans" cxnId="{BA5EFCD4-1885-4D8E-B940-24F579878C41}">
      <dgm:prSet/>
      <dgm:spPr/>
      <dgm:t>
        <a:bodyPr/>
        <a:lstStyle/>
        <a:p>
          <a:endParaRPr lang="en-US"/>
        </a:p>
      </dgm:t>
    </dgm:pt>
    <dgm:pt modelId="{17FAC981-C687-4220-A7CB-7934615CA6DB}">
      <dgm:prSet/>
      <dgm:spPr/>
      <dgm:t>
        <a:bodyPr/>
        <a:lstStyle/>
        <a:p>
          <a:pPr rtl="0"/>
          <a:r>
            <a:rPr lang="en-US" b="0" i="0" baseline="0" dirty="0"/>
            <a:t>Detection </a:t>
          </a:r>
        </a:p>
      </dgm:t>
    </dgm:pt>
    <dgm:pt modelId="{3803CEA1-55A2-47D5-A69A-F64D4CFE6FA6}" type="parTrans" cxnId="{7D18DEEF-0B34-4BB3-9163-5AE1204DB2BD}">
      <dgm:prSet/>
      <dgm:spPr/>
      <dgm:t>
        <a:bodyPr/>
        <a:lstStyle/>
        <a:p>
          <a:endParaRPr lang="en-US"/>
        </a:p>
      </dgm:t>
    </dgm:pt>
    <dgm:pt modelId="{497685D6-FE7D-4610-9899-7524001911BE}" type="sibTrans" cxnId="{7D18DEEF-0B34-4BB3-9163-5AE1204DB2BD}">
      <dgm:prSet/>
      <dgm:spPr/>
      <dgm:t>
        <a:bodyPr/>
        <a:lstStyle/>
        <a:p>
          <a:endParaRPr lang="en-US"/>
        </a:p>
      </dgm:t>
    </dgm:pt>
    <dgm:pt modelId="{AB231E8E-B507-4B13-9453-CFCBCF8DAA41}">
      <dgm:prSet/>
      <dgm:spPr/>
      <dgm:t>
        <a:bodyPr/>
        <a:lstStyle/>
        <a:p>
          <a:pPr rtl="0"/>
          <a:r>
            <a:rPr lang="en-US" b="0" i="0" baseline="0" dirty="0"/>
            <a:t>Control </a:t>
          </a:r>
        </a:p>
      </dgm:t>
    </dgm:pt>
    <dgm:pt modelId="{24816677-78FA-4770-9066-F025D475EAEE}" type="parTrans" cxnId="{91B3A437-D26B-4C31-BEDD-5EAAECFA0C2B}">
      <dgm:prSet/>
      <dgm:spPr/>
      <dgm:t>
        <a:bodyPr/>
        <a:lstStyle/>
        <a:p>
          <a:endParaRPr lang="en-US"/>
        </a:p>
      </dgm:t>
    </dgm:pt>
    <dgm:pt modelId="{111EF651-EFB3-4F0B-AA81-53F6729383C1}" type="sibTrans" cxnId="{91B3A437-D26B-4C31-BEDD-5EAAECFA0C2B}">
      <dgm:prSet/>
      <dgm:spPr/>
      <dgm:t>
        <a:bodyPr/>
        <a:lstStyle/>
        <a:p>
          <a:endParaRPr lang="en-US"/>
        </a:p>
      </dgm:t>
    </dgm:pt>
    <dgm:pt modelId="{441046EE-30E7-4404-9E57-CE6E042D416B}">
      <dgm:prSet/>
      <dgm:spPr/>
      <dgm:t>
        <a:bodyPr/>
        <a:lstStyle/>
        <a:p>
          <a:pPr rtl="0"/>
          <a:r>
            <a:rPr lang="en-US" b="0" i="0" baseline="0" dirty="0"/>
            <a:t>Intervention</a:t>
          </a:r>
        </a:p>
      </dgm:t>
    </dgm:pt>
    <dgm:pt modelId="{D1FFD1BC-311D-4BA0-9F90-F9FE009C641D}" type="parTrans" cxnId="{7FAC4FAC-DA91-4EB1-BD25-ED618CD7411B}">
      <dgm:prSet/>
      <dgm:spPr/>
      <dgm:t>
        <a:bodyPr/>
        <a:lstStyle/>
        <a:p>
          <a:endParaRPr lang="en-US"/>
        </a:p>
      </dgm:t>
    </dgm:pt>
    <dgm:pt modelId="{226C3A6C-D0C6-44B8-86B4-7AA3A767E8B1}" type="sibTrans" cxnId="{7FAC4FAC-DA91-4EB1-BD25-ED618CD7411B}">
      <dgm:prSet/>
      <dgm:spPr/>
      <dgm:t>
        <a:bodyPr/>
        <a:lstStyle/>
        <a:p>
          <a:endParaRPr lang="en-US"/>
        </a:p>
      </dgm:t>
    </dgm:pt>
    <dgm:pt modelId="{168EAACC-0F87-42EA-9252-A1F50DAED796}" type="pres">
      <dgm:prSet presAssocID="{B9566462-0CA5-4356-8DEF-F05BD3F3CFA1}" presName="diagram" presStyleCnt="0">
        <dgm:presLayoutVars>
          <dgm:dir/>
          <dgm:resizeHandles val="exact"/>
        </dgm:presLayoutVars>
      </dgm:prSet>
      <dgm:spPr/>
    </dgm:pt>
    <dgm:pt modelId="{5F1882F9-6A5A-4368-8F69-0F19D25D301B}" type="pres">
      <dgm:prSet presAssocID="{FB684EFC-7D05-49DB-8699-E84886AFFD92}" presName="node" presStyleLbl="node1" presStyleIdx="0" presStyleCnt="4">
        <dgm:presLayoutVars>
          <dgm:bulletEnabled val="1"/>
        </dgm:presLayoutVars>
      </dgm:prSet>
      <dgm:spPr/>
    </dgm:pt>
    <dgm:pt modelId="{34C2DB8C-F84E-4397-9181-C295A5832BFD}" type="pres">
      <dgm:prSet presAssocID="{4EB80B20-41DA-4C05-8E8B-438B6096CB9B}" presName="sibTrans" presStyleCnt="0"/>
      <dgm:spPr/>
    </dgm:pt>
    <dgm:pt modelId="{959E8CFF-70C3-457E-9E8F-13BFB5E90926}" type="pres">
      <dgm:prSet presAssocID="{17FAC981-C687-4220-A7CB-7934615CA6DB}" presName="node" presStyleLbl="node1" presStyleIdx="1" presStyleCnt="4">
        <dgm:presLayoutVars>
          <dgm:bulletEnabled val="1"/>
        </dgm:presLayoutVars>
      </dgm:prSet>
      <dgm:spPr/>
    </dgm:pt>
    <dgm:pt modelId="{527BC50C-074E-4950-9B34-FE386788C15D}" type="pres">
      <dgm:prSet presAssocID="{497685D6-FE7D-4610-9899-7524001911BE}" presName="sibTrans" presStyleCnt="0"/>
      <dgm:spPr/>
    </dgm:pt>
    <dgm:pt modelId="{7EAEB2FA-D041-4455-AE23-8AA464F66BC6}" type="pres">
      <dgm:prSet presAssocID="{AB231E8E-B507-4B13-9453-CFCBCF8DAA41}" presName="node" presStyleLbl="node1" presStyleIdx="2" presStyleCnt="4">
        <dgm:presLayoutVars>
          <dgm:bulletEnabled val="1"/>
        </dgm:presLayoutVars>
      </dgm:prSet>
      <dgm:spPr/>
    </dgm:pt>
    <dgm:pt modelId="{873B1565-B459-4E09-97DA-390F6A62B68D}" type="pres">
      <dgm:prSet presAssocID="{111EF651-EFB3-4F0B-AA81-53F6729383C1}" presName="sibTrans" presStyleCnt="0"/>
      <dgm:spPr/>
    </dgm:pt>
    <dgm:pt modelId="{7A73A667-EE15-47D1-BC6F-328B17FBEFA7}" type="pres">
      <dgm:prSet presAssocID="{441046EE-30E7-4404-9E57-CE6E042D416B}" presName="node" presStyleLbl="node1" presStyleIdx="3" presStyleCnt="4">
        <dgm:presLayoutVars>
          <dgm:bulletEnabled val="1"/>
        </dgm:presLayoutVars>
      </dgm:prSet>
      <dgm:spPr/>
    </dgm:pt>
  </dgm:ptLst>
  <dgm:cxnLst>
    <dgm:cxn modelId="{794D8537-7130-4556-BB11-C733DD5FB5DC}" type="presOf" srcId="{FB684EFC-7D05-49DB-8699-E84886AFFD92}" destId="{5F1882F9-6A5A-4368-8F69-0F19D25D301B}" srcOrd="0" destOrd="0" presId="urn:microsoft.com/office/officeart/2005/8/layout/default"/>
    <dgm:cxn modelId="{91B3A437-D26B-4C31-BEDD-5EAAECFA0C2B}" srcId="{B9566462-0CA5-4356-8DEF-F05BD3F3CFA1}" destId="{AB231E8E-B507-4B13-9453-CFCBCF8DAA41}" srcOrd="2" destOrd="0" parTransId="{24816677-78FA-4770-9066-F025D475EAEE}" sibTransId="{111EF651-EFB3-4F0B-AA81-53F6729383C1}"/>
    <dgm:cxn modelId="{6235045A-C1EC-4DAC-A74D-BD6EEED7C3BA}" type="presOf" srcId="{AB231E8E-B507-4B13-9453-CFCBCF8DAA41}" destId="{7EAEB2FA-D041-4455-AE23-8AA464F66BC6}" srcOrd="0" destOrd="0" presId="urn:microsoft.com/office/officeart/2005/8/layout/default"/>
    <dgm:cxn modelId="{59B9F7A2-710D-4C73-9EE3-BD7FE34D806F}" type="presOf" srcId="{441046EE-30E7-4404-9E57-CE6E042D416B}" destId="{7A73A667-EE15-47D1-BC6F-328B17FBEFA7}" srcOrd="0" destOrd="0" presId="urn:microsoft.com/office/officeart/2005/8/layout/default"/>
    <dgm:cxn modelId="{7FAC4FAC-DA91-4EB1-BD25-ED618CD7411B}" srcId="{B9566462-0CA5-4356-8DEF-F05BD3F3CFA1}" destId="{441046EE-30E7-4404-9E57-CE6E042D416B}" srcOrd="3" destOrd="0" parTransId="{D1FFD1BC-311D-4BA0-9F90-F9FE009C641D}" sibTransId="{226C3A6C-D0C6-44B8-86B4-7AA3A767E8B1}"/>
    <dgm:cxn modelId="{FED862B0-4419-4DD1-B0AE-A93B10AA694F}" type="presOf" srcId="{B9566462-0CA5-4356-8DEF-F05BD3F3CFA1}" destId="{168EAACC-0F87-42EA-9252-A1F50DAED796}" srcOrd="0" destOrd="0" presId="urn:microsoft.com/office/officeart/2005/8/layout/default"/>
    <dgm:cxn modelId="{BA5EFCD4-1885-4D8E-B940-24F579878C41}" srcId="{B9566462-0CA5-4356-8DEF-F05BD3F3CFA1}" destId="{FB684EFC-7D05-49DB-8699-E84886AFFD92}" srcOrd="0" destOrd="0" parTransId="{98381040-62AC-41E6-890E-6BA806249A29}" sibTransId="{4EB80B20-41DA-4C05-8E8B-438B6096CB9B}"/>
    <dgm:cxn modelId="{E46D37DF-B0DC-46B2-A81F-E3AF523916AD}" type="presOf" srcId="{17FAC981-C687-4220-A7CB-7934615CA6DB}" destId="{959E8CFF-70C3-457E-9E8F-13BFB5E90926}" srcOrd="0" destOrd="0" presId="urn:microsoft.com/office/officeart/2005/8/layout/default"/>
    <dgm:cxn modelId="{7D18DEEF-0B34-4BB3-9163-5AE1204DB2BD}" srcId="{B9566462-0CA5-4356-8DEF-F05BD3F3CFA1}" destId="{17FAC981-C687-4220-A7CB-7934615CA6DB}" srcOrd="1" destOrd="0" parTransId="{3803CEA1-55A2-47D5-A69A-F64D4CFE6FA6}" sibTransId="{497685D6-FE7D-4610-9899-7524001911BE}"/>
    <dgm:cxn modelId="{BA363513-B0EF-413A-B0E0-CB3DA51A6A5D}" type="presParOf" srcId="{168EAACC-0F87-42EA-9252-A1F50DAED796}" destId="{5F1882F9-6A5A-4368-8F69-0F19D25D301B}" srcOrd="0" destOrd="0" presId="urn:microsoft.com/office/officeart/2005/8/layout/default"/>
    <dgm:cxn modelId="{B7CFD753-A14B-4559-AF86-A2E75CD3E11B}" type="presParOf" srcId="{168EAACC-0F87-42EA-9252-A1F50DAED796}" destId="{34C2DB8C-F84E-4397-9181-C295A5832BFD}" srcOrd="1" destOrd="0" presId="urn:microsoft.com/office/officeart/2005/8/layout/default"/>
    <dgm:cxn modelId="{93E4F0E6-153C-4834-9D15-94BC5ECB4F4A}" type="presParOf" srcId="{168EAACC-0F87-42EA-9252-A1F50DAED796}" destId="{959E8CFF-70C3-457E-9E8F-13BFB5E90926}" srcOrd="2" destOrd="0" presId="urn:microsoft.com/office/officeart/2005/8/layout/default"/>
    <dgm:cxn modelId="{4E14D742-A847-4487-9645-5A29193AB3E2}" type="presParOf" srcId="{168EAACC-0F87-42EA-9252-A1F50DAED796}" destId="{527BC50C-074E-4950-9B34-FE386788C15D}" srcOrd="3" destOrd="0" presId="urn:microsoft.com/office/officeart/2005/8/layout/default"/>
    <dgm:cxn modelId="{A5E8277F-84D0-4796-952F-967E452CA684}" type="presParOf" srcId="{168EAACC-0F87-42EA-9252-A1F50DAED796}" destId="{7EAEB2FA-D041-4455-AE23-8AA464F66BC6}" srcOrd="4" destOrd="0" presId="urn:microsoft.com/office/officeart/2005/8/layout/default"/>
    <dgm:cxn modelId="{A524C265-AD9A-4053-8ED2-A57FEB74C9B8}" type="presParOf" srcId="{168EAACC-0F87-42EA-9252-A1F50DAED796}" destId="{873B1565-B459-4E09-97DA-390F6A62B68D}" srcOrd="5" destOrd="0" presId="urn:microsoft.com/office/officeart/2005/8/layout/default"/>
    <dgm:cxn modelId="{524786D9-730C-471E-86F4-F1F5109908AD}" type="presParOf" srcId="{168EAACC-0F87-42EA-9252-A1F50DAED796}" destId="{7A73A667-EE15-47D1-BC6F-328B17FBEFA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1BB2B09-3111-43C5-8A61-7295879EEE4A}" type="doc">
      <dgm:prSet loTypeId="urn:microsoft.com/office/officeart/2005/8/layout/hierarchy3" loCatId="list" qsTypeId="urn:microsoft.com/office/officeart/2005/8/quickstyle/3d1" qsCatId="3D" csTypeId="urn:microsoft.com/office/officeart/2005/8/colors/accent1_3" csCatId="accent1" phldr="1"/>
      <dgm:spPr/>
      <dgm:t>
        <a:bodyPr/>
        <a:lstStyle/>
        <a:p>
          <a:endParaRPr lang="en-US"/>
        </a:p>
      </dgm:t>
    </dgm:pt>
    <dgm:pt modelId="{D014F04C-AFB3-4F2E-BBB8-FF4088EF4D85}">
      <dgm:prSet/>
      <dgm:spPr/>
      <dgm:t>
        <a:bodyPr/>
        <a:lstStyle/>
        <a:p>
          <a:pPr rtl="0"/>
          <a:r>
            <a:rPr lang="en-US" b="0" i="0" baseline="0" dirty="0"/>
            <a:t>Prevention</a:t>
          </a:r>
        </a:p>
      </dgm:t>
    </dgm:pt>
    <dgm:pt modelId="{B12A8E4C-53DE-4390-BEBD-B753E063F0D1}" type="parTrans" cxnId="{4A844C7C-E509-48B0-9F0F-3311A5FC0FB6}">
      <dgm:prSet/>
      <dgm:spPr/>
      <dgm:t>
        <a:bodyPr/>
        <a:lstStyle/>
        <a:p>
          <a:endParaRPr lang="en-US"/>
        </a:p>
      </dgm:t>
    </dgm:pt>
    <dgm:pt modelId="{E3E3AF56-C23E-4F1C-A461-ABFB44F830E3}" type="sibTrans" cxnId="{4A844C7C-E509-48B0-9F0F-3311A5FC0FB6}">
      <dgm:prSet/>
      <dgm:spPr/>
      <dgm:t>
        <a:bodyPr/>
        <a:lstStyle/>
        <a:p>
          <a:endParaRPr lang="en-US"/>
        </a:p>
      </dgm:t>
    </dgm:pt>
    <dgm:pt modelId="{A592D345-9805-4A65-9D5C-CEFB77F1DFC0}">
      <dgm:prSet/>
      <dgm:spPr/>
      <dgm:t>
        <a:bodyPr/>
        <a:lstStyle/>
        <a:p>
          <a:pPr rtl="0"/>
          <a:r>
            <a:rPr lang="en-US" b="0" i="0" baseline="0" dirty="0"/>
            <a:t>Detection</a:t>
          </a:r>
        </a:p>
      </dgm:t>
    </dgm:pt>
    <dgm:pt modelId="{1FC5F0E1-B009-445C-ABA0-E2CC0A1AE5D6}" type="parTrans" cxnId="{42648858-7640-465A-BC2C-CF8D9E73AF34}">
      <dgm:prSet/>
      <dgm:spPr/>
      <dgm:t>
        <a:bodyPr/>
        <a:lstStyle/>
        <a:p>
          <a:endParaRPr lang="en-US"/>
        </a:p>
      </dgm:t>
    </dgm:pt>
    <dgm:pt modelId="{07B36C23-BF12-4784-A558-0F9784859FE8}" type="sibTrans" cxnId="{42648858-7640-465A-BC2C-CF8D9E73AF34}">
      <dgm:prSet/>
      <dgm:spPr/>
      <dgm:t>
        <a:bodyPr/>
        <a:lstStyle/>
        <a:p>
          <a:endParaRPr lang="en-US"/>
        </a:p>
      </dgm:t>
    </dgm:pt>
    <dgm:pt modelId="{400B14BC-B07A-47F5-BF93-CD95C260BB24}">
      <dgm:prSet/>
      <dgm:spPr/>
      <dgm:t>
        <a:bodyPr/>
        <a:lstStyle/>
        <a:p>
          <a:pPr rtl="0"/>
          <a:r>
            <a:rPr lang="en-US" b="0" i="0" baseline="0" dirty="0"/>
            <a:t>Preparation</a:t>
          </a:r>
        </a:p>
      </dgm:t>
    </dgm:pt>
    <dgm:pt modelId="{5720A64B-D5EE-4B4C-B745-67288408C16C}" type="parTrans" cxnId="{78D54F3F-476A-4361-A41D-8B545C9BBC81}">
      <dgm:prSet/>
      <dgm:spPr/>
      <dgm:t>
        <a:bodyPr/>
        <a:lstStyle/>
        <a:p>
          <a:endParaRPr lang="en-US"/>
        </a:p>
      </dgm:t>
    </dgm:pt>
    <dgm:pt modelId="{6030AFB8-175F-4044-85AF-94FAA6B5FED0}" type="sibTrans" cxnId="{78D54F3F-476A-4361-A41D-8B545C9BBC81}">
      <dgm:prSet/>
      <dgm:spPr/>
      <dgm:t>
        <a:bodyPr/>
        <a:lstStyle/>
        <a:p>
          <a:endParaRPr lang="en-US"/>
        </a:p>
      </dgm:t>
    </dgm:pt>
    <dgm:pt modelId="{12A03D30-9887-450C-B8B0-D5A031503588}">
      <dgm:prSet/>
      <dgm:spPr/>
      <dgm:t>
        <a:bodyPr/>
        <a:lstStyle/>
        <a:p>
          <a:pPr rtl="0"/>
          <a:r>
            <a:rPr lang="en-US" b="0" i="0" baseline="0" dirty="0"/>
            <a:t>Response</a:t>
          </a:r>
        </a:p>
      </dgm:t>
    </dgm:pt>
    <dgm:pt modelId="{5A38D899-FFA9-4248-9702-59E85A420ADF}" type="parTrans" cxnId="{5A180A49-A082-476F-92C7-A775A0BB6AD2}">
      <dgm:prSet/>
      <dgm:spPr/>
      <dgm:t>
        <a:bodyPr/>
        <a:lstStyle/>
        <a:p>
          <a:endParaRPr lang="en-US"/>
        </a:p>
      </dgm:t>
    </dgm:pt>
    <dgm:pt modelId="{632E9DD1-F002-48E8-8B88-B8DFDA6DD9AD}" type="sibTrans" cxnId="{5A180A49-A082-476F-92C7-A775A0BB6AD2}">
      <dgm:prSet/>
      <dgm:spPr/>
      <dgm:t>
        <a:bodyPr/>
        <a:lstStyle/>
        <a:p>
          <a:endParaRPr lang="en-US"/>
        </a:p>
      </dgm:t>
    </dgm:pt>
    <dgm:pt modelId="{4A3A0E0A-B603-4BA4-8BEF-B0501CAEE3E9}">
      <dgm:prSet/>
      <dgm:spPr/>
      <dgm:t>
        <a:bodyPr/>
        <a:lstStyle/>
        <a:p>
          <a:pPr rtl="0"/>
          <a:r>
            <a:rPr lang="en-US" b="0" i="0" baseline="0" dirty="0"/>
            <a:t>Recovery </a:t>
          </a:r>
        </a:p>
      </dgm:t>
    </dgm:pt>
    <dgm:pt modelId="{06914834-834D-45C8-BEE8-153E4C179E53}" type="parTrans" cxnId="{7DCBA9C2-582A-41A2-B926-982E068674FF}">
      <dgm:prSet/>
      <dgm:spPr/>
      <dgm:t>
        <a:bodyPr/>
        <a:lstStyle/>
        <a:p>
          <a:endParaRPr lang="en-US"/>
        </a:p>
      </dgm:t>
    </dgm:pt>
    <dgm:pt modelId="{832B4A2C-DD16-48AA-99AB-A427BC2996CB}" type="sibTrans" cxnId="{7DCBA9C2-582A-41A2-B926-982E068674FF}">
      <dgm:prSet/>
      <dgm:spPr/>
      <dgm:t>
        <a:bodyPr/>
        <a:lstStyle/>
        <a:p>
          <a:endParaRPr lang="en-US"/>
        </a:p>
      </dgm:t>
    </dgm:pt>
    <dgm:pt modelId="{4942B3AE-FDC7-4146-B0E0-54D35A23BE5F}" type="pres">
      <dgm:prSet presAssocID="{F1BB2B09-3111-43C5-8A61-7295879EEE4A}" presName="diagram" presStyleCnt="0">
        <dgm:presLayoutVars>
          <dgm:chPref val="1"/>
          <dgm:dir/>
          <dgm:animOne val="branch"/>
          <dgm:animLvl val="lvl"/>
          <dgm:resizeHandles/>
        </dgm:presLayoutVars>
      </dgm:prSet>
      <dgm:spPr/>
    </dgm:pt>
    <dgm:pt modelId="{DCF296E0-DC9A-45AC-A79D-CF8C63AB7254}" type="pres">
      <dgm:prSet presAssocID="{D014F04C-AFB3-4F2E-BBB8-FF4088EF4D85}" presName="root" presStyleCnt="0"/>
      <dgm:spPr/>
    </dgm:pt>
    <dgm:pt modelId="{CEE13A9C-67B3-4213-9131-FDFD1C2621F5}" type="pres">
      <dgm:prSet presAssocID="{D014F04C-AFB3-4F2E-BBB8-FF4088EF4D85}" presName="rootComposite" presStyleCnt="0"/>
      <dgm:spPr/>
    </dgm:pt>
    <dgm:pt modelId="{90158827-0FEF-4F15-97BC-41537505D855}" type="pres">
      <dgm:prSet presAssocID="{D014F04C-AFB3-4F2E-BBB8-FF4088EF4D85}" presName="rootText" presStyleLbl="node1" presStyleIdx="0" presStyleCnt="5"/>
      <dgm:spPr/>
    </dgm:pt>
    <dgm:pt modelId="{0E276C5A-F40A-4DA7-8075-A8931558B412}" type="pres">
      <dgm:prSet presAssocID="{D014F04C-AFB3-4F2E-BBB8-FF4088EF4D85}" presName="rootConnector" presStyleLbl="node1" presStyleIdx="0" presStyleCnt="5"/>
      <dgm:spPr/>
    </dgm:pt>
    <dgm:pt modelId="{AA037482-5D9E-40DE-9DD0-6D164A7DF67F}" type="pres">
      <dgm:prSet presAssocID="{D014F04C-AFB3-4F2E-BBB8-FF4088EF4D85}" presName="childShape" presStyleCnt="0"/>
      <dgm:spPr/>
    </dgm:pt>
    <dgm:pt modelId="{5EEE7D13-01FA-4E9D-9299-A68811FC3F73}" type="pres">
      <dgm:prSet presAssocID="{A592D345-9805-4A65-9D5C-CEFB77F1DFC0}" presName="root" presStyleCnt="0"/>
      <dgm:spPr/>
    </dgm:pt>
    <dgm:pt modelId="{F634AB96-EF2C-46FA-9E1D-3FB6630D318B}" type="pres">
      <dgm:prSet presAssocID="{A592D345-9805-4A65-9D5C-CEFB77F1DFC0}" presName="rootComposite" presStyleCnt="0"/>
      <dgm:spPr/>
    </dgm:pt>
    <dgm:pt modelId="{01ABAB46-A2F5-4760-9D0A-A1FFA6B09759}" type="pres">
      <dgm:prSet presAssocID="{A592D345-9805-4A65-9D5C-CEFB77F1DFC0}" presName="rootText" presStyleLbl="node1" presStyleIdx="1" presStyleCnt="5"/>
      <dgm:spPr/>
    </dgm:pt>
    <dgm:pt modelId="{484C076A-38BD-4EFB-A1AF-A0AEB419C224}" type="pres">
      <dgm:prSet presAssocID="{A592D345-9805-4A65-9D5C-CEFB77F1DFC0}" presName="rootConnector" presStyleLbl="node1" presStyleIdx="1" presStyleCnt="5"/>
      <dgm:spPr/>
    </dgm:pt>
    <dgm:pt modelId="{08FC411D-92E1-4C2B-BDC7-DAD4D5729FEA}" type="pres">
      <dgm:prSet presAssocID="{A592D345-9805-4A65-9D5C-CEFB77F1DFC0}" presName="childShape" presStyleCnt="0"/>
      <dgm:spPr/>
    </dgm:pt>
    <dgm:pt modelId="{01669A73-A2F3-4E07-AEEF-4D3BADC6DFDD}" type="pres">
      <dgm:prSet presAssocID="{400B14BC-B07A-47F5-BF93-CD95C260BB24}" presName="root" presStyleCnt="0"/>
      <dgm:spPr/>
    </dgm:pt>
    <dgm:pt modelId="{C93FDCD2-AC75-48C8-A6E9-D711CC9332C1}" type="pres">
      <dgm:prSet presAssocID="{400B14BC-B07A-47F5-BF93-CD95C260BB24}" presName="rootComposite" presStyleCnt="0"/>
      <dgm:spPr/>
    </dgm:pt>
    <dgm:pt modelId="{0C68D439-CF25-4C2E-BDBE-108E2EE84A30}" type="pres">
      <dgm:prSet presAssocID="{400B14BC-B07A-47F5-BF93-CD95C260BB24}" presName="rootText" presStyleLbl="node1" presStyleIdx="2" presStyleCnt="5"/>
      <dgm:spPr/>
    </dgm:pt>
    <dgm:pt modelId="{E50082BB-82F2-4DC2-B9EB-836B927AC608}" type="pres">
      <dgm:prSet presAssocID="{400B14BC-B07A-47F5-BF93-CD95C260BB24}" presName="rootConnector" presStyleLbl="node1" presStyleIdx="2" presStyleCnt="5"/>
      <dgm:spPr/>
    </dgm:pt>
    <dgm:pt modelId="{5B7A907A-D3CF-4EF0-A27B-7CD910BE65C6}" type="pres">
      <dgm:prSet presAssocID="{400B14BC-B07A-47F5-BF93-CD95C260BB24}" presName="childShape" presStyleCnt="0"/>
      <dgm:spPr/>
    </dgm:pt>
    <dgm:pt modelId="{F4F9FCC9-6EE2-4BD0-8788-59A6A412A49B}" type="pres">
      <dgm:prSet presAssocID="{12A03D30-9887-450C-B8B0-D5A031503588}" presName="root" presStyleCnt="0"/>
      <dgm:spPr/>
    </dgm:pt>
    <dgm:pt modelId="{DE1A9B19-CC0D-4EFD-9F25-26CAA7C58C77}" type="pres">
      <dgm:prSet presAssocID="{12A03D30-9887-450C-B8B0-D5A031503588}" presName="rootComposite" presStyleCnt="0"/>
      <dgm:spPr/>
    </dgm:pt>
    <dgm:pt modelId="{2A69113A-3CCC-4230-91E7-4A0F7D653596}" type="pres">
      <dgm:prSet presAssocID="{12A03D30-9887-450C-B8B0-D5A031503588}" presName="rootText" presStyleLbl="node1" presStyleIdx="3" presStyleCnt="5"/>
      <dgm:spPr/>
    </dgm:pt>
    <dgm:pt modelId="{A0CEECC3-C3FD-4AE7-8555-015EAD8F7789}" type="pres">
      <dgm:prSet presAssocID="{12A03D30-9887-450C-B8B0-D5A031503588}" presName="rootConnector" presStyleLbl="node1" presStyleIdx="3" presStyleCnt="5"/>
      <dgm:spPr/>
    </dgm:pt>
    <dgm:pt modelId="{27389FE5-B2CA-419D-9E67-ACDA4FA210AE}" type="pres">
      <dgm:prSet presAssocID="{12A03D30-9887-450C-B8B0-D5A031503588}" presName="childShape" presStyleCnt="0"/>
      <dgm:spPr/>
    </dgm:pt>
    <dgm:pt modelId="{4AF99E69-1F4B-4B4A-91C9-2490973E677F}" type="pres">
      <dgm:prSet presAssocID="{4A3A0E0A-B603-4BA4-8BEF-B0501CAEE3E9}" presName="root" presStyleCnt="0"/>
      <dgm:spPr/>
    </dgm:pt>
    <dgm:pt modelId="{71F752D7-86E3-454A-A806-9A972E309DC6}" type="pres">
      <dgm:prSet presAssocID="{4A3A0E0A-B603-4BA4-8BEF-B0501CAEE3E9}" presName="rootComposite" presStyleCnt="0"/>
      <dgm:spPr/>
    </dgm:pt>
    <dgm:pt modelId="{8890BD4E-F9CD-443D-8B0D-B4903AA61903}" type="pres">
      <dgm:prSet presAssocID="{4A3A0E0A-B603-4BA4-8BEF-B0501CAEE3E9}" presName="rootText" presStyleLbl="node1" presStyleIdx="4" presStyleCnt="5"/>
      <dgm:spPr/>
    </dgm:pt>
    <dgm:pt modelId="{41172068-187A-4E41-BAC3-6395241BB84E}" type="pres">
      <dgm:prSet presAssocID="{4A3A0E0A-B603-4BA4-8BEF-B0501CAEE3E9}" presName="rootConnector" presStyleLbl="node1" presStyleIdx="4" presStyleCnt="5"/>
      <dgm:spPr/>
    </dgm:pt>
    <dgm:pt modelId="{B17876A8-B19F-463D-AD17-7F7D510A0BB9}" type="pres">
      <dgm:prSet presAssocID="{4A3A0E0A-B603-4BA4-8BEF-B0501CAEE3E9}" presName="childShape" presStyleCnt="0"/>
      <dgm:spPr/>
    </dgm:pt>
  </dgm:ptLst>
  <dgm:cxnLst>
    <dgm:cxn modelId="{7DFE4C03-92CF-4590-ABA0-84E4D683390A}" type="presOf" srcId="{F1BB2B09-3111-43C5-8A61-7295879EEE4A}" destId="{4942B3AE-FDC7-4146-B0E0-54D35A23BE5F}" srcOrd="0" destOrd="0" presId="urn:microsoft.com/office/officeart/2005/8/layout/hierarchy3"/>
    <dgm:cxn modelId="{8EE0B90C-BD1F-4F1B-AFB8-EE339320CA52}" type="presOf" srcId="{D014F04C-AFB3-4F2E-BBB8-FF4088EF4D85}" destId="{0E276C5A-F40A-4DA7-8075-A8931558B412}" srcOrd="1" destOrd="0" presId="urn:microsoft.com/office/officeart/2005/8/layout/hierarchy3"/>
    <dgm:cxn modelId="{EE87C028-BD27-481D-B0F2-279A2E2AFDF3}" type="presOf" srcId="{4A3A0E0A-B603-4BA4-8BEF-B0501CAEE3E9}" destId="{8890BD4E-F9CD-443D-8B0D-B4903AA61903}" srcOrd="0" destOrd="0" presId="urn:microsoft.com/office/officeart/2005/8/layout/hierarchy3"/>
    <dgm:cxn modelId="{78D54F3F-476A-4361-A41D-8B545C9BBC81}" srcId="{F1BB2B09-3111-43C5-8A61-7295879EEE4A}" destId="{400B14BC-B07A-47F5-BF93-CD95C260BB24}" srcOrd="2" destOrd="0" parTransId="{5720A64B-D5EE-4B4C-B745-67288408C16C}" sibTransId="{6030AFB8-175F-4044-85AF-94FAA6B5FED0}"/>
    <dgm:cxn modelId="{5A180A49-A082-476F-92C7-A775A0BB6AD2}" srcId="{F1BB2B09-3111-43C5-8A61-7295879EEE4A}" destId="{12A03D30-9887-450C-B8B0-D5A031503588}" srcOrd="3" destOrd="0" parTransId="{5A38D899-FFA9-4248-9702-59E85A420ADF}" sibTransId="{632E9DD1-F002-48E8-8B88-B8DFDA6DD9AD}"/>
    <dgm:cxn modelId="{7F509E51-278F-4A6A-9324-50226B457EB8}" type="presOf" srcId="{A592D345-9805-4A65-9D5C-CEFB77F1DFC0}" destId="{01ABAB46-A2F5-4760-9D0A-A1FFA6B09759}" srcOrd="0" destOrd="0" presId="urn:microsoft.com/office/officeart/2005/8/layout/hierarchy3"/>
    <dgm:cxn modelId="{32D24274-1C44-4FBA-80F1-B1F5196FBE6E}" type="presOf" srcId="{400B14BC-B07A-47F5-BF93-CD95C260BB24}" destId="{E50082BB-82F2-4DC2-B9EB-836B927AC608}" srcOrd="1" destOrd="0" presId="urn:microsoft.com/office/officeart/2005/8/layout/hierarchy3"/>
    <dgm:cxn modelId="{42648858-7640-465A-BC2C-CF8D9E73AF34}" srcId="{F1BB2B09-3111-43C5-8A61-7295879EEE4A}" destId="{A592D345-9805-4A65-9D5C-CEFB77F1DFC0}" srcOrd="1" destOrd="0" parTransId="{1FC5F0E1-B009-445C-ABA0-E2CC0A1AE5D6}" sibTransId="{07B36C23-BF12-4784-A558-0F9784859FE8}"/>
    <dgm:cxn modelId="{AA7EB57A-A2E7-4D0F-A441-71E52DC3E7ED}" type="presOf" srcId="{A592D345-9805-4A65-9D5C-CEFB77F1DFC0}" destId="{484C076A-38BD-4EFB-A1AF-A0AEB419C224}" srcOrd="1" destOrd="0" presId="urn:microsoft.com/office/officeart/2005/8/layout/hierarchy3"/>
    <dgm:cxn modelId="{4A844C7C-E509-48B0-9F0F-3311A5FC0FB6}" srcId="{F1BB2B09-3111-43C5-8A61-7295879EEE4A}" destId="{D014F04C-AFB3-4F2E-BBB8-FF4088EF4D85}" srcOrd="0" destOrd="0" parTransId="{B12A8E4C-53DE-4390-BEBD-B753E063F0D1}" sibTransId="{E3E3AF56-C23E-4F1C-A461-ABFB44F830E3}"/>
    <dgm:cxn modelId="{E538987F-D4B0-49B5-8DB9-73340C4D04DD}" type="presOf" srcId="{D014F04C-AFB3-4F2E-BBB8-FF4088EF4D85}" destId="{90158827-0FEF-4F15-97BC-41537505D855}" srcOrd="0" destOrd="0" presId="urn:microsoft.com/office/officeart/2005/8/layout/hierarchy3"/>
    <dgm:cxn modelId="{007414A3-FF0F-430E-8CAC-F4620ECF5C29}" type="presOf" srcId="{400B14BC-B07A-47F5-BF93-CD95C260BB24}" destId="{0C68D439-CF25-4C2E-BDBE-108E2EE84A30}" srcOrd="0" destOrd="0" presId="urn:microsoft.com/office/officeart/2005/8/layout/hierarchy3"/>
    <dgm:cxn modelId="{FF93D9B6-B08C-4B24-8D79-D10CE93BDEFD}" type="presOf" srcId="{12A03D30-9887-450C-B8B0-D5A031503588}" destId="{2A69113A-3CCC-4230-91E7-4A0F7D653596}" srcOrd="0" destOrd="0" presId="urn:microsoft.com/office/officeart/2005/8/layout/hierarchy3"/>
    <dgm:cxn modelId="{7DCBA9C2-582A-41A2-B926-982E068674FF}" srcId="{F1BB2B09-3111-43C5-8A61-7295879EEE4A}" destId="{4A3A0E0A-B603-4BA4-8BEF-B0501CAEE3E9}" srcOrd="4" destOrd="0" parTransId="{06914834-834D-45C8-BEE8-153E4C179E53}" sibTransId="{832B4A2C-DD16-48AA-99AB-A427BC2996CB}"/>
    <dgm:cxn modelId="{500502E0-C509-4E3B-A7BA-F0C6BAB86C7A}" type="presOf" srcId="{4A3A0E0A-B603-4BA4-8BEF-B0501CAEE3E9}" destId="{41172068-187A-4E41-BAC3-6395241BB84E}" srcOrd="1" destOrd="0" presId="urn:microsoft.com/office/officeart/2005/8/layout/hierarchy3"/>
    <dgm:cxn modelId="{86C399F8-DB10-48A4-BF1A-6DDEE39CC41C}" type="presOf" srcId="{12A03D30-9887-450C-B8B0-D5A031503588}" destId="{A0CEECC3-C3FD-4AE7-8555-015EAD8F7789}" srcOrd="1" destOrd="0" presId="urn:microsoft.com/office/officeart/2005/8/layout/hierarchy3"/>
    <dgm:cxn modelId="{D89759D7-C4EC-4EC6-9941-2139222D9290}" type="presParOf" srcId="{4942B3AE-FDC7-4146-B0E0-54D35A23BE5F}" destId="{DCF296E0-DC9A-45AC-A79D-CF8C63AB7254}" srcOrd="0" destOrd="0" presId="urn:microsoft.com/office/officeart/2005/8/layout/hierarchy3"/>
    <dgm:cxn modelId="{B7FA764D-1BD7-4C5F-8463-12F23C7E08B6}" type="presParOf" srcId="{DCF296E0-DC9A-45AC-A79D-CF8C63AB7254}" destId="{CEE13A9C-67B3-4213-9131-FDFD1C2621F5}" srcOrd="0" destOrd="0" presId="urn:microsoft.com/office/officeart/2005/8/layout/hierarchy3"/>
    <dgm:cxn modelId="{A677687E-58BF-4C43-9348-105F50B59F83}" type="presParOf" srcId="{CEE13A9C-67B3-4213-9131-FDFD1C2621F5}" destId="{90158827-0FEF-4F15-97BC-41537505D855}" srcOrd="0" destOrd="0" presId="urn:microsoft.com/office/officeart/2005/8/layout/hierarchy3"/>
    <dgm:cxn modelId="{1B756F9D-EB94-4EC2-A67C-95A2567DCA44}" type="presParOf" srcId="{CEE13A9C-67B3-4213-9131-FDFD1C2621F5}" destId="{0E276C5A-F40A-4DA7-8075-A8931558B412}" srcOrd="1" destOrd="0" presId="urn:microsoft.com/office/officeart/2005/8/layout/hierarchy3"/>
    <dgm:cxn modelId="{FADE4990-21F9-44FA-B6AB-8CDEB65DF842}" type="presParOf" srcId="{DCF296E0-DC9A-45AC-A79D-CF8C63AB7254}" destId="{AA037482-5D9E-40DE-9DD0-6D164A7DF67F}" srcOrd="1" destOrd="0" presId="urn:microsoft.com/office/officeart/2005/8/layout/hierarchy3"/>
    <dgm:cxn modelId="{3F9F2CFC-CB31-47DE-BF67-D78FF2CCA0F6}" type="presParOf" srcId="{4942B3AE-FDC7-4146-B0E0-54D35A23BE5F}" destId="{5EEE7D13-01FA-4E9D-9299-A68811FC3F73}" srcOrd="1" destOrd="0" presId="urn:microsoft.com/office/officeart/2005/8/layout/hierarchy3"/>
    <dgm:cxn modelId="{14B8C78F-EB81-40AE-8641-7972E3CF8F81}" type="presParOf" srcId="{5EEE7D13-01FA-4E9D-9299-A68811FC3F73}" destId="{F634AB96-EF2C-46FA-9E1D-3FB6630D318B}" srcOrd="0" destOrd="0" presId="urn:microsoft.com/office/officeart/2005/8/layout/hierarchy3"/>
    <dgm:cxn modelId="{2420CB46-2B73-44B6-BC09-475E9C6908EC}" type="presParOf" srcId="{F634AB96-EF2C-46FA-9E1D-3FB6630D318B}" destId="{01ABAB46-A2F5-4760-9D0A-A1FFA6B09759}" srcOrd="0" destOrd="0" presId="urn:microsoft.com/office/officeart/2005/8/layout/hierarchy3"/>
    <dgm:cxn modelId="{267E2993-CA79-4743-ABAE-970E3D737FED}" type="presParOf" srcId="{F634AB96-EF2C-46FA-9E1D-3FB6630D318B}" destId="{484C076A-38BD-4EFB-A1AF-A0AEB419C224}" srcOrd="1" destOrd="0" presId="urn:microsoft.com/office/officeart/2005/8/layout/hierarchy3"/>
    <dgm:cxn modelId="{985545DE-C6E1-4FC0-9499-5770EAD1259D}" type="presParOf" srcId="{5EEE7D13-01FA-4E9D-9299-A68811FC3F73}" destId="{08FC411D-92E1-4C2B-BDC7-DAD4D5729FEA}" srcOrd="1" destOrd="0" presId="urn:microsoft.com/office/officeart/2005/8/layout/hierarchy3"/>
    <dgm:cxn modelId="{5620360F-36A6-44FD-87FE-FB69C88720E4}" type="presParOf" srcId="{4942B3AE-FDC7-4146-B0E0-54D35A23BE5F}" destId="{01669A73-A2F3-4E07-AEEF-4D3BADC6DFDD}" srcOrd="2" destOrd="0" presId="urn:microsoft.com/office/officeart/2005/8/layout/hierarchy3"/>
    <dgm:cxn modelId="{508F5AB2-9F63-43CE-8B85-E09C54F4C10C}" type="presParOf" srcId="{01669A73-A2F3-4E07-AEEF-4D3BADC6DFDD}" destId="{C93FDCD2-AC75-48C8-A6E9-D711CC9332C1}" srcOrd="0" destOrd="0" presId="urn:microsoft.com/office/officeart/2005/8/layout/hierarchy3"/>
    <dgm:cxn modelId="{C58342C3-1CF1-48DC-B6ED-F70371C1927F}" type="presParOf" srcId="{C93FDCD2-AC75-48C8-A6E9-D711CC9332C1}" destId="{0C68D439-CF25-4C2E-BDBE-108E2EE84A30}" srcOrd="0" destOrd="0" presId="urn:microsoft.com/office/officeart/2005/8/layout/hierarchy3"/>
    <dgm:cxn modelId="{42AF81BF-8B5C-4303-861E-99FC9543FD00}" type="presParOf" srcId="{C93FDCD2-AC75-48C8-A6E9-D711CC9332C1}" destId="{E50082BB-82F2-4DC2-B9EB-836B927AC608}" srcOrd="1" destOrd="0" presId="urn:microsoft.com/office/officeart/2005/8/layout/hierarchy3"/>
    <dgm:cxn modelId="{F6820B7B-23B8-44B5-823C-FB5393BFFFB6}" type="presParOf" srcId="{01669A73-A2F3-4E07-AEEF-4D3BADC6DFDD}" destId="{5B7A907A-D3CF-4EF0-A27B-7CD910BE65C6}" srcOrd="1" destOrd="0" presId="urn:microsoft.com/office/officeart/2005/8/layout/hierarchy3"/>
    <dgm:cxn modelId="{8E3ED58B-2AFD-46C9-9B3E-B97F8D163CB5}" type="presParOf" srcId="{4942B3AE-FDC7-4146-B0E0-54D35A23BE5F}" destId="{F4F9FCC9-6EE2-4BD0-8788-59A6A412A49B}" srcOrd="3" destOrd="0" presId="urn:microsoft.com/office/officeart/2005/8/layout/hierarchy3"/>
    <dgm:cxn modelId="{989407C0-A8C4-4B73-8143-3751E8D70C9E}" type="presParOf" srcId="{F4F9FCC9-6EE2-4BD0-8788-59A6A412A49B}" destId="{DE1A9B19-CC0D-4EFD-9F25-26CAA7C58C77}" srcOrd="0" destOrd="0" presId="urn:microsoft.com/office/officeart/2005/8/layout/hierarchy3"/>
    <dgm:cxn modelId="{9DC6B36D-71CC-42D5-A26F-1F4636F09CAE}" type="presParOf" srcId="{DE1A9B19-CC0D-4EFD-9F25-26CAA7C58C77}" destId="{2A69113A-3CCC-4230-91E7-4A0F7D653596}" srcOrd="0" destOrd="0" presId="urn:microsoft.com/office/officeart/2005/8/layout/hierarchy3"/>
    <dgm:cxn modelId="{32F37124-EC2E-4EB1-BEDD-C4389AA66CF9}" type="presParOf" srcId="{DE1A9B19-CC0D-4EFD-9F25-26CAA7C58C77}" destId="{A0CEECC3-C3FD-4AE7-8555-015EAD8F7789}" srcOrd="1" destOrd="0" presId="urn:microsoft.com/office/officeart/2005/8/layout/hierarchy3"/>
    <dgm:cxn modelId="{AC1E6035-A568-40B2-9EA8-488CF2D71DAA}" type="presParOf" srcId="{F4F9FCC9-6EE2-4BD0-8788-59A6A412A49B}" destId="{27389FE5-B2CA-419D-9E67-ACDA4FA210AE}" srcOrd="1" destOrd="0" presId="urn:microsoft.com/office/officeart/2005/8/layout/hierarchy3"/>
    <dgm:cxn modelId="{0D6C6C79-4700-4D88-A8B3-7BD9319AE42E}" type="presParOf" srcId="{4942B3AE-FDC7-4146-B0E0-54D35A23BE5F}" destId="{4AF99E69-1F4B-4B4A-91C9-2490973E677F}" srcOrd="4" destOrd="0" presId="urn:microsoft.com/office/officeart/2005/8/layout/hierarchy3"/>
    <dgm:cxn modelId="{87251B5A-AC0F-476D-8E57-321D75226D66}" type="presParOf" srcId="{4AF99E69-1F4B-4B4A-91C9-2490973E677F}" destId="{71F752D7-86E3-454A-A806-9A972E309DC6}" srcOrd="0" destOrd="0" presId="urn:microsoft.com/office/officeart/2005/8/layout/hierarchy3"/>
    <dgm:cxn modelId="{5799AAD6-FA34-4385-B73D-CB51225C3743}" type="presParOf" srcId="{71F752D7-86E3-454A-A806-9A972E309DC6}" destId="{8890BD4E-F9CD-443D-8B0D-B4903AA61903}" srcOrd="0" destOrd="0" presId="urn:microsoft.com/office/officeart/2005/8/layout/hierarchy3"/>
    <dgm:cxn modelId="{9429418E-BB86-4080-8EAE-3D132D37BA39}" type="presParOf" srcId="{71F752D7-86E3-454A-A806-9A972E309DC6}" destId="{41172068-187A-4E41-BAC3-6395241BB84E}" srcOrd="1" destOrd="0" presId="urn:microsoft.com/office/officeart/2005/8/layout/hierarchy3"/>
    <dgm:cxn modelId="{D94EEB86-CE38-4B69-8956-3CC40902DEE8}" type="presParOf" srcId="{4AF99E69-1F4B-4B4A-91C9-2490973E677F}" destId="{B17876A8-B19F-463D-AD17-7F7D510A0BB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9AF3B6A-5FC3-4AD2-B058-C79DE27A7995}" type="doc">
      <dgm:prSet loTypeId="urn:microsoft.com/office/officeart/2005/8/layout/default" loCatId="list" qsTypeId="urn:microsoft.com/office/officeart/2005/8/quickstyle/3d2" qsCatId="3D" csTypeId="urn:microsoft.com/office/officeart/2005/8/colors/accent1_3" csCatId="accent1"/>
      <dgm:spPr/>
      <dgm:t>
        <a:bodyPr/>
        <a:lstStyle/>
        <a:p>
          <a:endParaRPr lang="en-US"/>
        </a:p>
      </dgm:t>
    </dgm:pt>
    <dgm:pt modelId="{DA16338B-295E-4F45-83F6-8D09A890B4E3}">
      <dgm:prSet/>
      <dgm:spPr/>
      <dgm:t>
        <a:bodyPr/>
        <a:lstStyle/>
        <a:p>
          <a:pPr rtl="0"/>
          <a:r>
            <a:rPr lang="en-US" b="0" i="0" baseline="0" dirty="0"/>
            <a:t>CEO</a:t>
          </a:r>
        </a:p>
      </dgm:t>
    </dgm:pt>
    <dgm:pt modelId="{35D6D742-3E72-4AC6-83EC-532857620D8E}" type="parTrans" cxnId="{18FE0854-EFF3-43BB-A966-BBB86B8B021A}">
      <dgm:prSet/>
      <dgm:spPr/>
      <dgm:t>
        <a:bodyPr/>
        <a:lstStyle/>
        <a:p>
          <a:endParaRPr lang="en-US"/>
        </a:p>
      </dgm:t>
    </dgm:pt>
    <dgm:pt modelId="{7D685FD3-4CDA-49BC-858B-BE075AA50E45}" type="sibTrans" cxnId="{18FE0854-EFF3-43BB-A966-BBB86B8B021A}">
      <dgm:prSet/>
      <dgm:spPr/>
      <dgm:t>
        <a:bodyPr/>
        <a:lstStyle/>
        <a:p>
          <a:endParaRPr lang="en-US"/>
        </a:p>
      </dgm:t>
    </dgm:pt>
    <dgm:pt modelId="{C02404AC-0897-4EA8-ABB9-FB71B52340EF}">
      <dgm:prSet/>
      <dgm:spPr/>
      <dgm:t>
        <a:bodyPr/>
        <a:lstStyle/>
        <a:p>
          <a:pPr rtl="0"/>
          <a:r>
            <a:rPr lang="en-US" b="0" i="0" baseline="0" dirty="0"/>
            <a:t>CFO</a:t>
          </a:r>
        </a:p>
      </dgm:t>
    </dgm:pt>
    <dgm:pt modelId="{34A983D9-C657-4087-B931-48221AEA494D}" type="parTrans" cxnId="{462752EA-12DD-412F-B227-C7F838E77FFC}">
      <dgm:prSet/>
      <dgm:spPr/>
      <dgm:t>
        <a:bodyPr/>
        <a:lstStyle/>
        <a:p>
          <a:endParaRPr lang="en-US"/>
        </a:p>
      </dgm:t>
    </dgm:pt>
    <dgm:pt modelId="{C9A3C7CD-6290-4776-82B4-0D6E64270CD5}" type="sibTrans" cxnId="{462752EA-12DD-412F-B227-C7F838E77FFC}">
      <dgm:prSet/>
      <dgm:spPr/>
      <dgm:t>
        <a:bodyPr/>
        <a:lstStyle/>
        <a:p>
          <a:endParaRPr lang="en-US"/>
        </a:p>
      </dgm:t>
    </dgm:pt>
    <dgm:pt modelId="{E4826DB9-B576-4027-AFA9-E20642ADD394}">
      <dgm:prSet/>
      <dgm:spPr/>
      <dgm:t>
        <a:bodyPr/>
        <a:lstStyle/>
        <a:p>
          <a:pPr rtl="0"/>
          <a:r>
            <a:rPr lang="en-US" b="0" i="0" baseline="0" dirty="0"/>
            <a:t>HR Manager</a:t>
          </a:r>
        </a:p>
      </dgm:t>
    </dgm:pt>
    <dgm:pt modelId="{0510BE15-5A76-4268-BFAA-539D743C7122}" type="parTrans" cxnId="{45D4061B-4781-4211-AFD3-2BE517D750BD}">
      <dgm:prSet/>
      <dgm:spPr/>
      <dgm:t>
        <a:bodyPr/>
        <a:lstStyle/>
        <a:p>
          <a:endParaRPr lang="en-US"/>
        </a:p>
      </dgm:t>
    </dgm:pt>
    <dgm:pt modelId="{EA552FF5-56E1-4B02-8D73-C484B9100F9F}" type="sibTrans" cxnId="{45D4061B-4781-4211-AFD3-2BE517D750BD}">
      <dgm:prSet/>
      <dgm:spPr/>
      <dgm:t>
        <a:bodyPr/>
        <a:lstStyle/>
        <a:p>
          <a:endParaRPr lang="en-US"/>
        </a:p>
      </dgm:t>
    </dgm:pt>
    <dgm:pt modelId="{053DD5EF-D59B-4A33-B73E-A6B6701C08A6}">
      <dgm:prSet/>
      <dgm:spPr/>
      <dgm:t>
        <a:bodyPr/>
        <a:lstStyle/>
        <a:p>
          <a:pPr rtl="0"/>
          <a:r>
            <a:rPr lang="en-US" b="0" i="0" baseline="0" dirty="0"/>
            <a:t>IT Manager</a:t>
          </a:r>
        </a:p>
      </dgm:t>
    </dgm:pt>
    <dgm:pt modelId="{8E3CF2AF-D316-4404-9505-E5B8ED6409FE}" type="parTrans" cxnId="{5D6C5FF7-A941-4574-9EE3-AF09A8DCB522}">
      <dgm:prSet/>
      <dgm:spPr/>
      <dgm:t>
        <a:bodyPr/>
        <a:lstStyle/>
        <a:p>
          <a:endParaRPr lang="en-US"/>
        </a:p>
      </dgm:t>
    </dgm:pt>
    <dgm:pt modelId="{6438225E-8A96-4D0E-A52B-04FC0C660B02}" type="sibTrans" cxnId="{5D6C5FF7-A941-4574-9EE3-AF09A8DCB522}">
      <dgm:prSet/>
      <dgm:spPr/>
      <dgm:t>
        <a:bodyPr/>
        <a:lstStyle/>
        <a:p>
          <a:endParaRPr lang="en-US"/>
        </a:p>
      </dgm:t>
    </dgm:pt>
    <dgm:pt modelId="{48595D82-7CB5-4861-B565-500A59AA37A9}">
      <dgm:prSet/>
      <dgm:spPr/>
      <dgm:t>
        <a:bodyPr/>
        <a:lstStyle/>
        <a:p>
          <a:pPr rtl="0"/>
          <a:r>
            <a:rPr lang="en-US" b="0" i="0" baseline="0" dirty="0"/>
            <a:t>Facilities Manager</a:t>
          </a:r>
        </a:p>
      </dgm:t>
    </dgm:pt>
    <dgm:pt modelId="{8D375567-0081-482D-A94F-257D384753E9}" type="parTrans" cxnId="{D1B512CF-1375-4F93-855C-EA5116756E1B}">
      <dgm:prSet/>
      <dgm:spPr/>
      <dgm:t>
        <a:bodyPr/>
        <a:lstStyle/>
        <a:p>
          <a:endParaRPr lang="en-US"/>
        </a:p>
      </dgm:t>
    </dgm:pt>
    <dgm:pt modelId="{A2C57011-04F7-48CB-A2B3-4147C94C7A89}" type="sibTrans" cxnId="{D1B512CF-1375-4F93-855C-EA5116756E1B}">
      <dgm:prSet/>
      <dgm:spPr/>
      <dgm:t>
        <a:bodyPr/>
        <a:lstStyle/>
        <a:p>
          <a:endParaRPr lang="en-US"/>
        </a:p>
      </dgm:t>
    </dgm:pt>
    <dgm:pt modelId="{48C0A580-7FAD-4E7A-AD5C-1B6EC4C19051}">
      <dgm:prSet/>
      <dgm:spPr/>
      <dgm:t>
        <a:bodyPr/>
        <a:lstStyle/>
        <a:p>
          <a:pPr rtl="0"/>
          <a:r>
            <a:rPr lang="en-US" b="0" i="0" baseline="0" dirty="0"/>
            <a:t>Project Architect</a:t>
          </a:r>
        </a:p>
      </dgm:t>
    </dgm:pt>
    <dgm:pt modelId="{810BC371-5B46-4B22-BCA1-865CB63FBF65}" type="parTrans" cxnId="{B771BAF5-283B-47A4-AE91-5BF0A0CDDE8B}">
      <dgm:prSet/>
      <dgm:spPr/>
      <dgm:t>
        <a:bodyPr/>
        <a:lstStyle/>
        <a:p>
          <a:endParaRPr lang="en-US"/>
        </a:p>
      </dgm:t>
    </dgm:pt>
    <dgm:pt modelId="{677DBEC5-4C92-4006-8B47-F1C44CA79B86}" type="sibTrans" cxnId="{B771BAF5-283B-47A4-AE91-5BF0A0CDDE8B}">
      <dgm:prSet/>
      <dgm:spPr/>
      <dgm:t>
        <a:bodyPr/>
        <a:lstStyle/>
        <a:p>
          <a:endParaRPr lang="en-US"/>
        </a:p>
      </dgm:t>
    </dgm:pt>
    <dgm:pt modelId="{C7AD193B-0336-43A9-847F-75F44D9E50CB}">
      <dgm:prSet/>
      <dgm:spPr/>
      <dgm:t>
        <a:bodyPr/>
        <a:lstStyle/>
        <a:p>
          <a:pPr rtl="0"/>
          <a:r>
            <a:rPr lang="en-US" b="0" i="0" baseline="0" dirty="0"/>
            <a:t>Construction Manager</a:t>
          </a:r>
        </a:p>
      </dgm:t>
    </dgm:pt>
    <dgm:pt modelId="{04182E75-6371-4DBF-81E6-2A2123B758FB}" type="parTrans" cxnId="{2587D4FE-A056-4D97-9162-902D71196A9C}">
      <dgm:prSet/>
      <dgm:spPr/>
      <dgm:t>
        <a:bodyPr/>
        <a:lstStyle/>
        <a:p>
          <a:endParaRPr lang="en-US"/>
        </a:p>
      </dgm:t>
    </dgm:pt>
    <dgm:pt modelId="{440A91DD-0ECF-429A-8C08-5A1FDE6337E4}" type="sibTrans" cxnId="{2587D4FE-A056-4D97-9162-902D71196A9C}">
      <dgm:prSet/>
      <dgm:spPr/>
      <dgm:t>
        <a:bodyPr/>
        <a:lstStyle/>
        <a:p>
          <a:endParaRPr lang="en-US"/>
        </a:p>
      </dgm:t>
    </dgm:pt>
    <dgm:pt modelId="{7A26955E-7AE8-47DE-A348-8B524B209999}">
      <dgm:prSet/>
      <dgm:spPr/>
      <dgm:t>
        <a:bodyPr/>
        <a:lstStyle/>
        <a:p>
          <a:pPr rtl="0"/>
          <a:r>
            <a:rPr lang="en-US" b="0" i="0" baseline="0" dirty="0"/>
            <a:t>Security System Designer</a:t>
          </a:r>
        </a:p>
      </dgm:t>
    </dgm:pt>
    <dgm:pt modelId="{D9612665-485F-4C00-BCDF-70733E4739A9}" type="parTrans" cxnId="{C8BF81D0-74A5-4683-B456-ACCB0B6FA229}">
      <dgm:prSet/>
      <dgm:spPr/>
      <dgm:t>
        <a:bodyPr/>
        <a:lstStyle/>
        <a:p>
          <a:endParaRPr lang="en-US"/>
        </a:p>
      </dgm:t>
    </dgm:pt>
    <dgm:pt modelId="{9D98DB3F-6BAD-4D3B-A6AF-DE0AE34FD2E9}" type="sibTrans" cxnId="{C8BF81D0-74A5-4683-B456-ACCB0B6FA229}">
      <dgm:prSet/>
      <dgm:spPr/>
      <dgm:t>
        <a:bodyPr/>
        <a:lstStyle/>
        <a:p>
          <a:endParaRPr lang="en-US"/>
        </a:p>
      </dgm:t>
    </dgm:pt>
    <dgm:pt modelId="{0DDC6F2A-B3A1-4AE7-AF16-8827917DCA88}">
      <dgm:prSet/>
      <dgm:spPr/>
      <dgm:t>
        <a:bodyPr/>
        <a:lstStyle/>
        <a:p>
          <a:pPr rtl="0"/>
          <a:r>
            <a:rPr lang="en-US" b="0" i="0" baseline="0" dirty="0"/>
            <a:t>Security Manager</a:t>
          </a:r>
        </a:p>
      </dgm:t>
    </dgm:pt>
    <dgm:pt modelId="{C11D4AFF-D3C8-4DA3-A90A-A476DE016198}" type="parTrans" cxnId="{58B49949-0313-4BA0-A8C1-1C946EE8D08D}">
      <dgm:prSet/>
      <dgm:spPr/>
      <dgm:t>
        <a:bodyPr/>
        <a:lstStyle/>
        <a:p>
          <a:endParaRPr lang="en-US"/>
        </a:p>
      </dgm:t>
    </dgm:pt>
    <dgm:pt modelId="{2FB3622C-AF7D-411A-BEFA-113983849FDA}" type="sibTrans" cxnId="{58B49949-0313-4BA0-A8C1-1C946EE8D08D}">
      <dgm:prSet/>
      <dgm:spPr/>
      <dgm:t>
        <a:bodyPr/>
        <a:lstStyle/>
        <a:p>
          <a:endParaRPr lang="en-US"/>
        </a:p>
      </dgm:t>
    </dgm:pt>
    <dgm:pt modelId="{422DB93E-2D29-4D9A-801A-A3AB8F5F0B5A}" type="pres">
      <dgm:prSet presAssocID="{B9AF3B6A-5FC3-4AD2-B058-C79DE27A7995}" presName="diagram" presStyleCnt="0">
        <dgm:presLayoutVars>
          <dgm:dir/>
          <dgm:resizeHandles val="exact"/>
        </dgm:presLayoutVars>
      </dgm:prSet>
      <dgm:spPr/>
    </dgm:pt>
    <dgm:pt modelId="{309BF632-C237-4DD3-9393-E39371531F35}" type="pres">
      <dgm:prSet presAssocID="{DA16338B-295E-4F45-83F6-8D09A890B4E3}" presName="node" presStyleLbl="node1" presStyleIdx="0" presStyleCnt="9">
        <dgm:presLayoutVars>
          <dgm:bulletEnabled val="1"/>
        </dgm:presLayoutVars>
      </dgm:prSet>
      <dgm:spPr/>
    </dgm:pt>
    <dgm:pt modelId="{306B57BB-382C-4433-8BB6-07EB20CC4AE8}" type="pres">
      <dgm:prSet presAssocID="{7D685FD3-4CDA-49BC-858B-BE075AA50E45}" presName="sibTrans" presStyleCnt="0"/>
      <dgm:spPr/>
    </dgm:pt>
    <dgm:pt modelId="{7BBEABAC-3363-4373-BDDB-E634B0A7B918}" type="pres">
      <dgm:prSet presAssocID="{C02404AC-0897-4EA8-ABB9-FB71B52340EF}" presName="node" presStyleLbl="node1" presStyleIdx="1" presStyleCnt="9">
        <dgm:presLayoutVars>
          <dgm:bulletEnabled val="1"/>
        </dgm:presLayoutVars>
      </dgm:prSet>
      <dgm:spPr/>
    </dgm:pt>
    <dgm:pt modelId="{9868A59B-0626-4F04-880B-AB8769351DFA}" type="pres">
      <dgm:prSet presAssocID="{C9A3C7CD-6290-4776-82B4-0D6E64270CD5}" presName="sibTrans" presStyleCnt="0"/>
      <dgm:spPr/>
    </dgm:pt>
    <dgm:pt modelId="{86375DA6-C78D-49CD-9A56-DFF904014B20}" type="pres">
      <dgm:prSet presAssocID="{E4826DB9-B576-4027-AFA9-E20642ADD394}" presName="node" presStyleLbl="node1" presStyleIdx="2" presStyleCnt="9">
        <dgm:presLayoutVars>
          <dgm:bulletEnabled val="1"/>
        </dgm:presLayoutVars>
      </dgm:prSet>
      <dgm:spPr/>
    </dgm:pt>
    <dgm:pt modelId="{A30A80A3-D97D-46A8-8CE8-F9D3B7F95F2E}" type="pres">
      <dgm:prSet presAssocID="{EA552FF5-56E1-4B02-8D73-C484B9100F9F}" presName="sibTrans" presStyleCnt="0"/>
      <dgm:spPr/>
    </dgm:pt>
    <dgm:pt modelId="{1B019EC7-9071-43ED-9A02-20AE33082FC2}" type="pres">
      <dgm:prSet presAssocID="{053DD5EF-D59B-4A33-B73E-A6B6701C08A6}" presName="node" presStyleLbl="node1" presStyleIdx="3" presStyleCnt="9">
        <dgm:presLayoutVars>
          <dgm:bulletEnabled val="1"/>
        </dgm:presLayoutVars>
      </dgm:prSet>
      <dgm:spPr/>
    </dgm:pt>
    <dgm:pt modelId="{EFF66CAE-0B9D-4858-ADCE-89E80FB6D719}" type="pres">
      <dgm:prSet presAssocID="{6438225E-8A96-4D0E-A52B-04FC0C660B02}" presName="sibTrans" presStyleCnt="0"/>
      <dgm:spPr/>
    </dgm:pt>
    <dgm:pt modelId="{A19D9772-DEBD-48E9-82B5-33BE4B2BD64B}" type="pres">
      <dgm:prSet presAssocID="{48595D82-7CB5-4861-B565-500A59AA37A9}" presName="node" presStyleLbl="node1" presStyleIdx="4" presStyleCnt="9">
        <dgm:presLayoutVars>
          <dgm:bulletEnabled val="1"/>
        </dgm:presLayoutVars>
      </dgm:prSet>
      <dgm:spPr/>
    </dgm:pt>
    <dgm:pt modelId="{B6461230-0A0F-4AA0-8BAB-A12268595066}" type="pres">
      <dgm:prSet presAssocID="{A2C57011-04F7-48CB-A2B3-4147C94C7A89}" presName="sibTrans" presStyleCnt="0"/>
      <dgm:spPr/>
    </dgm:pt>
    <dgm:pt modelId="{750B637C-0775-4CA6-89D3-913EB5DB0EC8}" type="pres">
      <dgm:prSet presAssocID="{48C0A580-7FAD-4E7A-AD5C-1B6EC4C19051}" presName="node" presStyleLbl="node1" presStyleIdx="5" presStyleCnt="9">
        <dgm:presLayoutVars>
          <dgm:bulletEnabled val="1"/>
        </dgm:presLayoutVars>
      </dgm:prSet>
      <dgm:spPr/>
    </dgm:pt>
    <dgm:pt modelId="{A6508D76-9A3E-4D74-8F14-B7AAB6855DC0}" type="pres">
      <dgm:prSet presAssocID="{677DBEC5-4C92-4006-8B47-F1C44CA79B86}" presName="sibTrans" presStyleCnt="0"/>
      <dgm:spPr/>
    </dgm:pt>
    <dgm:pt modelId="{42F41136-C1A4-4DFD-8AAE-C8A7E103DA59}" type="pres">
      <dgm:prSet presAssocID="{C7AD193B-0336-43A9-847F-75F44D9E50CB}" presName="node" presStyleLbl="node1" presStyleIdx="6" presStyleCnt="9">
        <dgm:presLayoutVars>
          <dgm:bulletEnabled val="1"/>
        </dgm:presLayoutVars>
      </dgm:prSet>
      <dgm:spPr/>
    </dgm:pt>
    <dgm:pt modelId="{3942F75D-D692-4B50-8FF5-612D6E1BF115}" type="pres">
      <dgm:prSet presAssocID="{440A91DD-0ECF-429A-8C08-5A1FDE6337E4}" presName="sibTrans" presStyleCnt="0"/>
      <dgm:spPr/>
    </dgm:pt>
    <dgm:pt modelId="{533F3BA1-DAC7-4359-984C-472768533AC6}" type="pres">
      <dgm:prSet presAssocID="{7A26955E-7AE8-47DE-A348-8B524B209999}" presName="node" presStyleLbl="node1" presStyleIdx="7" presStyleCnt="9">
        <dgm:presLayoutVars>
          <dgm:bulletEnabled val="1"/>
        </dgm:presLayoutVars>
      </dgm:prSet>
      <dgm:spPr/>
    </dgm:pt>
    <dgm:pt modelId="{64E06205-705D-4ABD-9EE8-4A29D8F66617}" type="pres">
      <dgm:prSet presAssocID="{9D98DB3F-6BAD-4D3B-A6AF-DE0AE34FD2E9}" presName="sibTrans" presStyleCnt="0"/>
      <dgm:spPr/>
    </dgm:pt>
    <dgm:pt modelId="{246B832E-60C9-4451-9403-045EC876EBD6}" type="pres">
      <dgm:prSet presAssocID="{0DDC6F2A-B3A1-4AE7-AF16-8827917DCA88}" presName="node" presStyleLbl="node1" presStyleIdx="8" presStyleCnt="9">
        <dgm:presLayoutVars>
          <dgm:bulletEnabled val="1"/>
        </dgm:presLayoutVars>
      </dgm:prSet>
      <dgm:spPr/>
    </dgm:pt>
  </dgm:ptLst>
  <dgm:cxnLst>
    <dgm:cxn modelId="{45D4061B-4781-4211-AFD3-2BE517D750BD}" srcId="{B9AF3B6A-5FC3-4AD2-B058-C79DE27A7995}" destId="{E4826DB9-B576-4027-AFA9-E20642ADD394}" srcOrd="2" destOrd="0" parTransId="{0510BE15-5A76-4268-BFAA-539D743C7122}" sibTransId="{EA552FF5-56E1-4B02-8D73-C484B9100F9F}"/>
    <dgm:cxn modelId="{58B49949-0313-4BA0-A8C1-1C946EE8D08D}" srcId="{B9AF3B6A-5FC3-4AD2-B058-C79DE27A7995}" destId="{0DDC6F2A-B3A1-4AE7-AF16-8827917DCA88}" srcOrd="8" destOrd="0" parTransId="{C11D4AFF-D3C8-4DA3-A90A-A476DE016198}" sibTransId="{2FB3622C-AF7D-411A-BEFA-113983849FDA}"/>
    <dgm:cxn modelId="{8E3B214B-FCC0-4AD8-87B5-F66F2C7B7622}" type="presOf" srcId="{C02404AC-0897-4EA8-ABB9-FB71B52340EF}" destId="{7BBEABAC-3363-4373-BDDB-E634B0A7B918}" srcOrd="0" destOrd="0" presId="urn:microsoft.com/office/officeart/2005/8/layout/default"/>
    <dgm:cxn modelId="{7F34C252-0637-4D4F-AAB5-8B75CD1DC203}" type="presOf" srcId="{B9AF3B6A-5FC3-4AD2-B058-C79DE27A7995}" destId="{422DB93E-2D29-4D9A-801A-A3AB8F5F0B5A}" srcOrd="0" destOrd="0" presId="urn:microsoft.com/office/officeart/2005/8/layout/default"/>
    <dgm:cxn modelId="{18FE0854-EFF3-43BB-A966-BBB86B8B021A}" srcId="{B9AF3B6A-5FC3-4AD2-B058-C79DE27A7995}" destId="{DA16338B-295E-4F45-83F6-8D09A890B4E3}" srcOrd="0" destOrd="0" parTransId="{35D6D742-3E72-4AC6-83EC-532857620D8E}" sibTransId="{7D685FD3-4CDA-49BC-858B-BE075AA50E45}"/>
    <dgm:cxn modelId="{3917B455-E2B2-41E4-969E-E3B43DD55104}" type="presOf" srcId="{7A26955E-7AE8-47DE-A348-8B524B209999}" destId="{533F3BA1-DAC7-4359-984C-472768533AC6}" srcOrd="0" destOrd="0" presId="urn:microsoft.com/office/officeart/2005/8/layout/default"/>
    <dgm:cxn modelId="{4FDC919F-C73D-4D71-A3A8-B68CB7EC43B1}" type="presOf" srcId="{C7AD193B-0336-43A9-847F-75F44D9E50CB}" destId="{42F41136-C1A4-4DFD-8AAE-C8A7E103DA59}" srcOrd="0" destOrd="0" presId="urn:microsoft.com/office/officeart/2005/8/layout/default"/>
    <dgm:cxn modelId="{605DB9B4-63A1-49AE-9DE5-830BE08D5CDC}" type="presOf" srcId="{E4826DB9-B576-4027-AFA9-E20642ADD394}" destId="{86375DA6-C78D-49CD-9A56-DFF904014B20}" srcOrd="0" destOrd="0" presId="urn:microsoft.com/office/officeart/2005/8/layout/default"/>
    <dgm:cxn modelId="{962F8CB8-FDB3-4AEE-AA93-592C61A8299A}" type="presOf" srcId="{053DD5EF-D59B-4A33-B73E-A6B6701C08A6}" destId="{1B019EC7-9071-43ED-9A02-20AE33082FC2}" srcOrd="0" destOrd="0" presId="urn:microsoft.com/office/officeart/2005/8/layout/default"/>
    <dgm:cxn modelId="{D1B512CF-1375-4F93-855C-EA5116756E1B}" srcId="{B9AF3B6A-5FC3-4AD2-B058-C79DE27A7995}" destId="{48595D82-7CB5-4861-B565-500A59AA37A9}" srcOrd="4" destOrd="0" parTransId="{8D375567-0081-482D-A94F-257D384753E9}" sibTransId="{A2C57011-04F7-48CB-A2B3-4147C94C7A89}"/>
    <dgm:cxn modelId="{C8BF81D0-74A5-4683-B456-ACCB0B6FA229}" srcId="{B9AF3B6A-5FC3-4AD2-B058-C79DE27A7995}" destId="{7A26955E-7AE8-47DE-A348-8B524B209999}" srcOrd="7" destOrd="0" parTransId="{D9612665-485F-4C00-BCDF-70733E4739A9}" sibTransId="{9D98DB3F-6BAD-4D3B-A6AF-DE0AE34FD2E9}"/>
    <dgm:cxn modelId="{9F3CC4D1-0ECE-44C3-B574-D6693819B97F}" type="presOf" srcId="{48595D82-7CB5-4861-B565-500A59AA37A9}" destId="{A19D9772-DEBD-48E9-82B5-33BE4B2BD64B}" srcOrd="0" destOrd="0" presId="urn:microsoft.com/office/officeart/2005/8/layout/default"/>
    <dgm:cxn modelId="{9F2D00E0-2F1F-4DCA-9CC2-ABA62C02A7B4}" type="presOf" srcId="{0DDC6F2A-B3A1-4AE7-AF16-8827917DCA88}" destId="{246B832E-60C9-4451-9403-045EC876EBD6}" srcOrd="0" destOrd="0" presId="urn:microsoft.com/office/officeart/2005/8/layout/default"/>
    <dgm:cxn modelId="{6A5CC7E5-D970-45A2-BBB0-884CA69DFECE}" type="presOf" srcId="{48C0A580-7FAD-4E7A-AD5C-1B6EC4C19051}" destId="{750B637C-0775-4CA6-89D3-913EB5DB0EC8}" srcOrd="0" destOrd="0" presId="urn:microsoft.com/office/officeart/2005/8/layout/default"/>
    <dgm:cxn modelId="{462752EA-12DD-412F-B227-C7F838E77FFC}" srcId="{B9AF3B6A-5FC3-4AD2-B058-C79DE27A7995}" destId="{C02404AC-0897-4EA8-ABB9-FB71B52340EF}" srcOrd="1" destOrd="0" parTransId="{34A983D9-C657-4087-B931-48221AEA494D}" sibTransId="{C9A3C7CD-6290-4776-82B4-0D6E64270CD5}"/>
    <dgm:cxn modelId="{C75668F1-7876-4BCC-845D-3767CB315ABC}" type="presOf" srcId="{DA16338B-295E-4F45-83F6-8D09A890B4E3}" destId="{309BF632-C237-4DD3-9393-E39371531F35}" srcOrd="0" destOrd="0" presId="urn:microsoft.com/office/officeart/2005/8/layout/default"/>
    <dgm:cxn modelId="{B771BAF5-283B-47A4-AE91-5BF0A0CDDE8B}" srcId="{B9AF3B6A-5FC3-4AD2-B058-C79DE27A7995}" destId="{48C0A580-7FAD-4E7A-AD5C-1B6EC4C19051}" srcOrd="5" destOrd="0" parTransId="{810BC371-5B46-4B22-BCA1-865CB63FBF65}" sibTransId="{677DBEC5-4C92-4006-8B47-F1C44CA79B86}"/>
    <dgm:cxn modelId="{5D6C5FF7-A941-4574-9EE3-AF09A8DCB522}" srcId="{B9AF3B6A-5FC3-4AD2-B058-C79DE27A7995}" destId="{053DD5EF-D59B-4A33-B73E-A6B6701C08A6}" srcOrd="3" destOrd="0" parTransId="{8E3CF2AF-D316-4404-9505-E5B8ED6409FE}" sibTransId="{6438225E-8A96-4D0E-A52B-04FC0C660B02}"/>
    <dgm:cxn modelId="{2587D4FE-A056-4D97-9162-902D71196A9C}" srcId="{B9AF3B6A-5FC3-4AD2-B058-C79DE27A7995}" destId="{C7AD193B-0336-43A9-847F-75F44D9E50CB}" srcOrd="6" destOrd="0" parTransId="{04182E75-6371-4DBF-81E6-2A2123B758FB}" sibTransId="{440A91DD-0ECF-429A-8C08-5A1FDE6337E4}"/>
    <dgm:cxn modelId="{EE7578A6-5527-468C-ACAC-4EC458269A43}" type="presParOf" srcId="{422DB93E-2D29-4D9A-801A-A3AB8F5F0B5A}" destId="{309BF632-C237-4DD3-9393-E39371531F35}" srcOrd="0" destOrd="0" presId="urn:microsoft.com/office/officeart/2005/8/layout/default"/>
    <dgm:cxn modelId="{E3DF28B1-95DA-4BD4-92FD-25A21FC56FD1}" type="presParOf" srcId="{422DB93E-2D29-4D9A-801A-A3AB8F5F0B5A}" destId="{306B57BB-382C-4433-8BB6-07EB20CC4AE8}" srcOrd="1" destOrd="0" presId="urn:microsoft.com/office/officeart/2005/8/layout/default"/>
    <dgm:cxn modelId="{4A764FB1-A63B-4DCE-82A7-624276614A2D}" type="presParOf" srcId="{422DB93E-2D29-4D9A-801A-A3AB8F5F0B5A}" destId="{7BBEABAC-3363-4373-BDDB-E634B0A7B918}" srcOrd="2" destOrd="0" presId="urn:microsoft.com/office/officeart/2005/8/layout/default"/>
    <dgm:cxn modelId="{372925FE-177C-484A-BBF2-249F165342C8}" type="presParOf" srcId="{422DB93E-2D29-4D9A-801A-A3AB8F5F0B5A}" destId="{9868A59B-0626-4F04-880B-AB8769351DFA}" srcOrd="3" destOrd="0" presId="urn:microsoft.com/office/officeart/2005/8/layout/default"/>
    <dgm:cxn modelId="{12716623-B071-46FE-A92F-28F894B330D4}" type="presParOf" srcId="{422DB93E-2D29-4D9A-801A-A3AB8F5F0B5A}" destId="{86375DA6-C78D-49CD-9A56-DFF904014B20}" srcOrd="4" destOrd="0" presId="urn:microsoft.com/office/officeart/2005/8/layout/default"/>
    <dgm:cxn modelId="{5BE3A1BA-65F5-4F29-8F38-B50D36E1B360}" type="presParOf" srcId="{422DB93E-2D29-4D9A-801A-A3AB8F5F0B5A}" destId="{A30A80A3-D97D-46A8-8CE8-F9D3B7F95F2E}" srcOrd="5" destOrd="0" presId="urn:microsoft.com/office/officeart/2005/8/layout/default"/>
    <dgm:cxn modelId="{833DDD51-092B-4F0C-9EED-2B7017E24B53}" type="presParOf" srcId="{422DB93E-2D29-4D9A-801A-A3AB8F5F0B5A}" destId="{1B019EC7-9071-43ED-9A02-20AE33082FC2}" srcOrd="6" destOrd="0" presId="urn:microsoft.com/office/officeart/2005/8/layout/default"/>
    <dgm:cxn modelId="{F48C011C-1605-4C03-BC1D-7CDCB2BFF4FB}" type="presParOf" srcId="{422DB93E-2D29-4D9A-801A-A3AB8F5F0B5A}" destId="{EFF66CAE-0B9D-4858-ADCE-89E80FB6D719}" srcOrd="7" destOrd="0" presId="urn:microsoft.com/office/officeart/2005/8/layout/default"/>
    <dgm:cxn modelId="{2BDF22EF-2A92-44BD-A56A-11C2B00A9BC8}" type="presParOf" srcId="{422DB93E-2D29-4D9A-801A-A3AB8F5F0B5A}" destId="{A19D9772-DEBD-48E9-82B5-33BE4B2BD64B}" srcOrd="8" destOrd="0" presId="urn:microsoft.com/office/officeart/2005/8/layout/default"/>
    <dgm:cxn modelId="{72A72FB5-AB0E-4D23-A9F1-475F204E5735}" type="presParOf" srcId="{422DB93E-2D29-4D9A-801A-A3AB8F5F0B5A}" destId="{B6461230-0A0F-4AA0-8BAB-A12268595066}" srcOrd="9" destOrd="0" presId="urn:microsoft.com/office/officeart/2005/8/layout/default"/>
    <dgm:cxn modelId="{99FA9F2D-B628-4ED5-A6DB-1054ED5AFCF3}" type="presParOf" srcId="{422DB93E-2D29-4D9A-801A-A3AB8F5F0B5A}" destId="{750B637C-0775-4CA6-89D3-913EB5DB0EC8}" srcOrd="10" destOrd="0" presId="urn:microsoft.com/office/officeart/2005/8/layout/default"/>
    <dgm:cxn modelId="{75223914-18FC-433E-BAEC-D46B84E93E36}" type="presParOf" srcId="{422DB93E-2D29-4D9A-801A-A3AB8F5F0B5A}" destId="{A6508D76-9A3E-4D74-8F14-B7AAB6855DC0}" srcOrd="11" destOrd="0" presId="urn:microsoft.com/office/officeart/2005/8/layout/default"/>
    <dgm:cxn modelId="{DB00AD26-B75B-440E-9C35-B32AF4D0B421}" type="presParOf" srcId="{422DB93E-2D29-4D9A-801A-A3AB8F5F0B5A}" destId="{42F41136-C1A4-4DFD-8AAE-C8A7E103DA59}" srcOrd="12" destOrd="0" presId="urn:microsoft.com/office/officeart/2005/8/layout/default"/>
    <dgm:cxn modelId="{10711466-055D-426E-A2EF-3D618439D6FF}" type="presParOf" srcId="{422DB93E-2D29-4D9A-801A-A3AB8F5F0B5A}" destId="{3942F75D-D692-4B50-8FF5-612D6E1BF115}" srcOrd="13" destOrd="0" presId="urn:microsoft.com/office/officeart/2005/8/layout/default"/>
    <dgm:cxn modelId="{9CA70BA9-1619-4E04-8B51-D524866253FA}" type="presParOf" srcId="{422DB93E-2D29-4D9A-801A-A3AB8F5F0B5A}" destId="{533F3BA1-DAC7-4359-984C-472768533AC6}" srcOrd="14" destOrd="0" presId="urn:microsoft.com/office/officeart/2005/8/layout/default"/>
    <dgm:cxn modelId="{E2E8E488-E28A-4414-B9CD-81E77013DBD3}" type="presParOf" srcId="{422DB93E-2D29-4D9A-801A-A3AB8F5F0B5A}" destId="{64E06205-705D-4ABD-9EE8-4A29D8F66617}" srcOrd="15" destOrd="0" presId="urn:microsoft.com/office/officeart/2005/8/layout/default"/>
    <dgm:cxn modelId="{5A550DA0-5426-4F5C-B520-0972DF4ABF43}" type="presParOf" srcId="{422DB93E-2D29-4D9A-801A-A3AB8F5F0B5A}" destId="{246B832E-60C9-4451-9403-045EC876EBD6}"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5A39D8F-954C-4FEF-B85F-14206BA443FB}" type="doc">
      <dgm:prSet loTypeId="urn:microsoft.com/office/officeart/2005/8/layout/default" loCatId="list" qsTypeId="urn:microsoft.com/office/officeart/2005/8/quickstyle/3d3" qsCatId="3D" csTypeId="urn:microsoft.com/office/officeart/2005/8/colors/accent1_3" csCatId="accent1"/>
      <dgm:spPr/>
      <dgm:t>
        <a:bodyPr/>
        <a:lstStyle/>
        <a:p>
          <a:endParaRPr lang="en-US"/>
        </a:p>
      </dgm:t>
    </dgm:pt>
    <dgm:pt modelId="{100A19E7-7DEE-4F66-B148-8BCE5DE88EE6}">
      <dgm:prSet/>
      <dgm:spPr/>
      <dgm:t>
        <a:bodyPr/>
        <a:lstStyle/>
        <a:p>
          <a:pPr rtl="0"/>
          <a:r>
            <a:rPr lang="en-US" b="1" dirty="0"/>
            <a:t>Preventative </a:t>
          </a:r>
          <a:endParaRPr lang="en-US" dirty="0"/>
        </a:p>
      </dgm:t>
    </dgm:pt>
    <dgm:pt modelId="{45DD8B0F-5085-4509-9916-59D3B908A730}" type="parTrans" cxnId="{BB53DB2D-7A69-439A-B16A-0DCEE0DA850A}">
      <dgm:prSet/>
      <dgm:spPr/>
      <dgm:t>
        <a:bodyPr/>
        <a:lstStyle/>
        <a:p>
          <a:endParaRPr lang="en-US"/>
        </a:p>
      </dgm:t>
    </dgm:pt>
    <dgm:pt modelId="{1A68D853-AE7D-400D-8DFC-B5CF97D7DDE2}" type="sibTrans" cxnId="{BB53DB2D-7A69-439A-B16A-0DCEE0DA850A}">
      <dgm:prSet/>
      <dgm:spPr/>
      <dgm:t>
        <a:bodyPr/>
        <a:lstStyle/>
        <a:p>
          <a:endParaRPr lang="en-US"/>
        </a:p>
      </dgm:t>
    </dgm:pt>
    <dgm:pt modelId="{A819DBA9-0CA0-47B7-BD76-89A10981E3C7}">
      <dgm:prSet/>
      <dgm:spPr/>
      <dgm:t>
        <a:bodyPr/>
        <a:lstStyle/>
        <a:p>
          <a:pPr rtl="0"/>
          <a:r>
            <a:rPr lang="en-US" b="1" dirty="0"/>
            <a:t>Remedial </a:t>
          </a:r>
          <a:endParaRPr lang="en-US" dirty="0"/>
        </a:p>
      </dgm:t>
    </dgm:pt>
    <dgm:pt modelId="{3A7B90EE-3019-4727-9DD8-4F4D60FA3709}" type="sibTrans" cxnId="{ED3696F8-1456-4787-A256-6FBA47B1DAAC}">
      <dgm:prSet/>
      <dgm:spPr/>
      <dgm:t>
        <a:bodyPr/>
        <a:lstStyle/>
        <a:p>
          <a:endParaRPr lang="en-US"/>
        </a:p>
      </dgm:t>
    </dgm:pt>
    <dgm:pt modelId="{AB33284E-7E30-4396-B73C-E67BCA1E785D}" type="parTrans" cxnId="{ED3696F8-1456-4787-A256-6FBA47B1DAAC}">
      <dgm:prSet/>
      <dgm:spPr/>
      <dgm:t>
        <a:bodyPr/>
        <a:lstStyle/>
        <a:p>
          <a:endParaRPr lang="en-US"/>
        </a:p>
      </dgm:t>
    </dgm:pt>
    <dgm:pt modelId="{756DAF95-0AD6-4480-B869-A77D91E2CA2E}" type="pres">
      <dgm:prSet presAssocID="{15A39D8F-954C-4FEF-B85F-14206BA443FB}" presName="diagram" presStyleCnt="0">
        <dgm:presLayoutVars>
          <dgm:dir/>
          <dgm:resizeHandles val="exact"/>
        </dgm:presLayoutVars>
      </dgm:prSet>
      <dgm:spPr/>
    </dgm:pt>
    <dgm:pt modelId="{9CB4BA5F-E6AE-4093-894C-5E54D45E8D3B}" type="pres">
      <dgm:prSet presAssocID="{A819DBA9-0CA0-47B7-BD76-89A10981E3C7}" presName="node" presStyleLbl="node1" presStyleIdx="0" presStyleCnt="2">
        <dgm:presLayoutVars>
          <dgm:bulletEnabled val="1"/>
        </dgm:presLayoutVars>
      </dgm:prSet>
      <dgm:spPr/>
    </dgm:pt>
    <dgm:pt modelId="{95B7BADF-5A5C-4C3D-93A3-5994AA331FE3}" type="pres">
      <dgm:prSet presAssocID="{3A7B90EE-3019-4727-9DD8-4F4D60FA3709}" presName="sibTrans" presStyleCnt="0"/>
      <dgm:spPr/>
    </dgm:pt>
    <dgm:pt modelId="{F17DD6AA-B9F4-49DA-968B-A8EE0D4478FE}" type="pres">
      <dgm:prSet presAssocID="{100A19E7-7DEE-4F66-B148-8BCE5DE88EE6}" presName="node" presStyleLbl="node1" presStyleIdx="1" presStyleCnt="2">
        <dgm:presLayoutVars>
          <dgm:bulletEnabled val="1"/>
        </dgm:presLayoutVars>
      </dgm:prSet>
      <dgm:spPr/>
    </dgm:pt>
  </dgm:ptLst>
  <dgm:cxnLst>
    <dgm:cxn modelId="{BB53DB2D-7A69-439A-B16A-0DCEE0DA850A}" srcId="{15A39D8F-954C-4FEF-B85F-14206BA443FB}" destId="{100A19E7-7DEE-4F66-B148-8BCE5DE88EE6}" srcOrd="1" destOrd="0" parTransId="{45DD8B0F-5085-4509-9916-59D3B908A730}" sibTransId="{1A68D853-AE7D-400D-8DFC-B5CF97D7DDE2}"/>
    <dgm:cxn modelId="{06752C8A-685A-401B-94F3-3F93AAD1EEC4}" type="presOf" srcId="{100A19E7-7DEE-4F66-B148-8BCE5DE88EE6}" destId="{F17DD6AA-B9F4-49DA-968B-A8EE0D4478FE}" srcOrd="0" destOrd="0" presId="urn:microsoft.com/office/officeart/2005/8/layout/default"/>
    <dgm:cxn modelId="{6EB308AF-BEB8-49C5-ACD6-410EF2C7A50A}" type="presOf" srcId="{A819DBA9-0CA0-47B7-BD76-89A10981E3C7}" destId="{9CB4BA5F-E6AE-4093-894C-5E54D45E8D3B}" srcOrd="0" destOrd="0" presId="urn:microsoft.com/office/officeart/2005/8/layout/default"/>
    <dgm:cxn modelId="{277FF8E6-C488-4BFE-B0FA-A1F66E92663C}" type="presOf" srcId="{15A39D8F-954C-4FEF-B85F-14206BA443FB}" destId="{756DAF95-0AD6-4480-B869-A77D91E2CA2E}" srcOrd="0" destOrd="0" presId="urn:microsoft.com/office/officeart/2005/8/layout/default"/>
    <dgm:cxn modelId="{ED3696F8-1456-4787-A256-6FBA47B1DAAC}" srcId="{15A39D8F-954C-4FEF-B85F-14206BA443FB}" destId="{A819DBA9-0CA0-47B7-BD76-89A10981E3C7}" srcOrd="0" destOrd="0" parTransId="{AB33284E-7E30-4396-B73C-E67BCA1E785D}" sibTransId="{3A7B90EE-3019-4727-9DD8-4F4D60FA3709}"/>
    <dgm:cxn modelId="{B6640D1A-BAD5-417F-8914-639AD1D77E9F}" type="presParOf" srcId="{756DAF95-0AD6-4480-B869-A77D91E2CA2E}" destId="{9CB4BA5F-E6AE-4093-894C-5E54D45E8D3B}" srcOrd="0" destOrd="0" presId="urn:microsoft.com/office/officeart/2005/8/layout/default"/>
    <dgm:cxn modelId="{9EF91F24-9DD0-4853-8E02-2EA702C233A8}" type="presParOf" srcId="{756DAF95-0AD6-4480-B869-A77D91E2CA2E}" destId="{95B7BADF-5A5C-4C3D-93A3-5994AA331FE3}" srcOrd="1" destOrd="0" presId="urn:microsoft.com/office/officeart/2005/8/layout/default"/>
    <dgm:cxn modelId="{ED3315F4-8DFA-4594-976A-7C95785BED89}" type="presParOf" srcId="{756DAF95-0AD6-4480-B869-A77D91E2CA2E}" destId="{F17DD6AA-B9F4-49DA-968B-A8EE0D4478FE}"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E19EC0-00CE-4FB8-9184-CFBB47C63199}" type="doc">
      <dgm:prSet loTypeId="urn:microsoft.com/office/officeart/2005/8/layout/pyramid2" loCatId="list" qsTypeId="urn:microsoft.com/office/officeart/2005/8/quickstyle/simple1" qsCatId="simple" csTypeId="urn:microsoft.com/office/officeart/2005/8/colors/accent2_3" csCatId="accent2" phldr="1"/>
      <dgm:spPr/>
      <dgm:t>
        <a:bodyPr/>
        <a:lstStyle/>
        <a:p>
          <a:endParaRPr lang="en-US"/>
        </a:p>
      </dgm:t>
    </dgm:pt>
    <dgm:pt modelId="{FCE15579-D348-4CBB-A4E2-212B3E15B6D7}">
      <dgm:prSet/>
      <dgm:spPr/>
      <dgm:t>
        <a:bodyPr/>
        <a:lstStyle/>
        <a:p>
          <a:r>
            <a:rPr lang="en-US" b="0" dirty="0">
              <a:latin typeface="Calibri" panose="020F0502020204030204" pitchFamily="34" charset="0"/>
              <a:cs typeface="Calibri" panose="020F0502020204030204" pitchFamily="34" charset="0"/>
            </a:rPr>
            <a:t>Passive or Active </a:t>
          </a:r>
        </a:p>
      </dgm:t>
    </dgm:pt>
    <dgm:pt modelId="{D8104889-4920-4B59-9664-B65CE3D31025}" type="parTrans" cxnId="{7B674B94-8CE0-44F2-8F8B-F13D71FD75A3}">
      <dgm:prSet/>
      <dgm:spPr/>
      <dgm:t>
        <a:bodyPr/>
        <a:lstStyle/>
        <a:p>
          <a:endParaRPr lang="en-US"/>
        </a:p>
      </dgm:t>
    </dgm:pt>
    <dgm:pt modelId="{DB3AEA1B-8BD7-4E33-B9B4-C9FCFE34CF24}" type="sibTrans" cxnId="{7B674B94-8CE0-44F2-8F8B-F13D71FD75A3}">
      <dgm:prSet/>
      <dgm:spPr/>
      <dgm:t>
        <a:bodyPr/>
        <a:lstStyle/>
        <a:p>
          <a:endParaRPr lang="en-US"/>
        </a:p>
      </dgm:t>
    </dgm:pt>
    <dgm:pt modelId="{FA3B9E6E-55D0-41EF-9820-05D15DCFD7B2}">
      <dgm:prSet phldrT="[Text]"/>
      <dgm:spPr/>
      <dgm:t>
        <a:bodyPr/>
        <a:lstStyle/>
        <a:p>
          <a:r>
            <a:rPr lang="en-US" b="0" dirty="0">
              <a:latin typeface="Calibri" panose="020F0502020204030204" pitchFamily="34" charset="0"/>
              <a:cs typeface="Calibri" panose="020F0502020204030204" pitchFamily="34" charset="0"/>
            </a:rPr>
            <a:t>Volumetric or Line detection</a:t>
          </a:r>
        </a:p>
      </dgm:t>
    </dgm:pt>
    <dgm:pt modelId="{ECBD0641-B54A-4CB9-A018-4E48D5DAEF71}" type="parTrans" cxnId="{86910B82-F152-4FDC-A042-A10868087541}">
      <dgm:prSet/>
      <dgm:spPr/>
      <dgm:t>
        <a:bodyPr/>
        <a:lstStyle/>
        <a:p>
          <a:endParaRPr lang="en-US"/>
        </a:p>
      </dgm:t>
    </dgm:pt>
    <dgm:pt modelId="{25DFE180-BEF0-483A-8C55-D1A5ECE4CA43}" type="sibTrans" cxnId="{86910B82-F152-4FDC-A042-A10868087541}">
      <dgm:prSet/>
      <dgm:spPr/>
      <dgm:t>
        <a:bodyPr/>
        <a:lstStyle/>
        <a:p>
          <a:endParaRPr lang="en-US"/>
        </a:p>
      </dgm:t>
    </dgm:pt>
    <dgm:pt modelId="{7066A038-B2A4-4279-A422-1D75872824F5}">
      <dgm:prSet phldrT="[Text]"/>
      <dgm:spPr/>
      <dgm:t>
        <a:bodyPr/>
        <a:lstStyle/>
        <a:p>
          <a:r>
            <a:rPr lang="en-US" b="0" dirty="0">
              <a:latin typeface="Calibri" panose="020F0502020204030204" pitchFamily="34" charset="0"/>
              <a:cs typeface="Calibri" panose="020F0502020204030204" pitchFamily="34" charset="0"/>
            </a:rPr>
            <a:t>Application</a:t>
          </a:r>
        </a:p>
      </dgm:t>
    </dgm:pt>
    <dgm:pt modelId="{BEDBDA65-612F-4856-A19E-4685E33B688B}" type="parTrans" cxnId="{D477B132-2B71-456D-B47C-58AEA22BB50F}">
      <dgm:prSet/>
      <dgm:spPr/>
      <dgm:t>
        <a:bodyPr/>
        <a:lstStyle/>
        <a:p>
          <a:endParaRPr lang="en-US"/>
        </a:p>
      </dgm:t>
    </dgm:pt>
    <dgm:pt modelId="{02C65742-358D-426F-8100-5BF715B37D02}" type="sibTrans" cxnId="{D477B132-2B71-456D-B47C-58AEA22BB50F}">
      <dgm:prSet/>
      <dgm:spPr/>
      <dgm:t>
        <a:bodyPr/>
        <a:lstStyle/>
        <a:p>
          <a:endParaRPr lang="en-US"/>
        </a:p>
      </dgm:t>
    </dgm:pt>
    <dgm:pt modelId="{43A3F966-7CC1-4D12-B9D3-417C3DBA28F7}">
      <dgm:prSet/>
      <dgm:spPr/>
      <dgm:t>
        <a:bodyPr/>
        <a:lstStyle/>
        <a:p>
          <a:r>
            <a:rPr lang="en-US" b="0" dirty="0">
              <a:latin typeface="Calibri" panose="020F0502020204030204" pitchFamily="34" charset="0"/>
              <a:cs typeface="Calibri" panose="020F0502020204030204" pitchFamily="34" charset="0"/>
            </a:rPr>
            <a:t>Covert or Visible</a:t>
          </a:r>
        </a:p>
      </dgm:t>
    </dgm:pt>
    <dgm:pt modelId="{66D3242A-0050-4F32-8E39-3FDEA2C6859C}" type="parTrans" cxnId="{9261E136-546E-481B-9AD6-14B7F89DA254}">
      <dgm:prSet/>
      <dgm:spPr/>
      <dgm:t>
        <a:bodyPr/>
        <a:lstStyle/>
        <a:p>
          <a:endParaRPr lang="en-US"/>
        </a:p>
      </dgm:t>
    </dgm:pt>
    <dgm:pt modelId="{3C893640-1A89-4A21-985D-16E9BAD2CDAB}" type="sibTrans" cxnId="{9261E136-546E-481B-9AD6-14B7F89DA254}">
      <dgm:prSet/>
      <dgm:spPr/>
      <dgm:t>
        <a:bodyPr/>
        <a:lstStyle/>
        <a:p>
          <a:endParaRPr lang="en-US"/>
        </a:p>
      </dgm:t>
    </dgm:pt>
    <dgm:pt modelId="{D578E975-7E77-4F56-AF39-F413157ECFDF}" type="pres">
      <dgm:prSet presAssocID="{4BE19EC0-00CE-4FB8-9184-CFBB47C63199}" presName="compositeShape" presStyleCnt="0">
        <dgm:presLayoutVars>
          <dgm:dir/>
          <dgm:resizeHandles/>
        </dgm:presLayoutVars>
      </dgm:prSet>
      <dgm:spPr/>
    </dgm:pt>
    <dgm:pt modelId="{1B98BBC7-5314-47F1-B184-58026821EB9F}" type="pres">
      <dgm:prSet presAssocID="{4BE19EC0-00CE-4FB8-9184-CFBB47C63199}" presName="pyramid" presStyleLbl="node1" presStyleIdx="0" presStyleCnt="1"/>
      <dgm:spPr/>
    </dgm:pt>
    <dgm:pt modelId="{BC1237A5-7D8D-498C-902D-B169E5D460AD}" type="pres">
      <dgm:prSet presAssocID="{4BE19EC0-00CE-4FB8-9184-CFBB47C63199}" presName="theList" presStyleCnt="0"/>
      <dgm:spPr/>
    </dgm:pt>
    <dgm:pt modelId="{B101F542-632D-4989-AF7A-51FE7A343F0A}" type="pres">
      <dgm:prSet presAssocID="{FCE15579-D348-4CBB-A4E2-212B3E15B6D7}" presName="aNode" presStyleLbl="fgAcc1" presStyleIdx="0" presStyleCnt="4">
        <dgm:presLayoutVars>
          <dgm:bulletEnabled val="1"/>
        </dgm:presLayoutVars>
      </dgm:prSet>
      <dgm:spPr/>
    </dgm:pt>
    <dgm:pt modelId="{2A553953-D276-45F2-B5A8-7EA5BE8D356F}" type="pres">
      <dgm:prSet presAssocID="{FCE15579-D348-4CBB-A4E2-212B3E15B6D7}" presName="aSpace" presStyleCnt="0"/>
      <dgm:spPr/>
    </dgm:pt>
    <dgm:pt modelId="{90ED77C9-4C57-4EC5-A0E2-35701C515A58}" type="pres">
      <dgm:prSet presAssocID="{43A3F966-7CC1-4D12-B9D3-417C3DBA28F7}" presName="aNode" presStyleLbl="fgAcc1" presStyleIdx="1" presStyleCnt="4">
        <dgm:presLayoutVars>
          <dgm:bulletEnabled val="1"/>
        </dgm:presLayoutVars>
      </dgm:prSet>
      <dgm:spPr/>
    </dgm:pt>
    <dgm:pt modelId="{359EA73C-73B4-4BC6-A59D-0518A77E14CE}" type="pres">
      <dgm:prSet presAssocID="{43A3F966-7CC1-4D12-B9D3-417C3DBA28F7}" presName="aSpace" presStyleCnt="0"/>
      <dgm:spPr/>
    </dgm:pt>
    <dgm:pt modelId="{5FF26526-8D15-4DA7-A96D-80D48F185A3D}" type="pres">
      <dgm:prSet presAssocID="{FA3B9E6E-55D0-41EF-9820-05D15DCFD7B2}" presName="aNode" presStyleLbl="fgAcc1" presStyleIdx="2" presStyleCnt="4">
        <dgm:presLayoutVars>
          <dgm:bulletEnabled val="1"/>
        </dgm:presLayoutVars>
      </dgm:prSet>
      <dgm:spPr/>
    </dgm:pt>
    <dgm:pt modelId="{ACF80642-8161-4D07-8C75-E8515EFF20D5}" type="pres">
      <dgm:prSet presAssocID="{FA3B9E6E-55D0-41EF-9820-05D15DCFD7B2}" presName="aSpace" presStyleCnt="0"/>
      <dgm:spPr/>
    </dgm:pt>
    <dgm:pt modelId="{2524F20A-9750-436C-B62D-FA420A3EB009}" type="pres">
      <dgm:prSet presAssocID="{7066A038-B2A4-4279-A422-1D75872824F5}" presName="aNode" presStyleLbl="fgAcc1" presStyleIdx="3" presStyleCnt="4">
        <dgm:presLayoutVars>
          <dgm:bulletEnabled val="1"/>
        </dgm:presLayoutVars>
      </dgm:prSet>
      <dgm:spPr/>
    </dgm:pt>
    <dgm:pt modelId="{2A9CAC09-40E6-4216-A8BC-5CFF16E96374}" type="pres">
      <dgm:prSet presAssocID="{7066A038-B2A4-4279-A422-1D75872824F5}" presName="aSpace" presStyleCnt="0"/>
      <dgm:spPr/>
    </dgm:pt>
  </dgm:ptLst>
  <dgm:cxnLst>
    <dgm:cxn modelId="{D477B132-2B71-456D-B47C-58AEA22BB50F}" srcId="{4BE19EC0-00CE-4FB8-9184-CFBB47C63199}" destId="{7066A038-B2A4-4279-A422-1D75872824F5}" srcOrd="3" destOrd="0" parTransId="{BEDBDA65-612F-4856-A19E-4685E33B688B}" sibTransId="{02C65742-358D-426F-8100-5BF715B37D02}"/>
    <dgm:cxn modelId="{9261E136-546E-481B-9AD6-14B7F89DA254}" srcId="{4BE19EC0-00CE-4FB8-9184-CFBB47C63199}" destId="{43A3F966-7CC1-4D12-B9D3-417C3DBA28F7}" srcOrd="1" destOrd="0" parTransId="{66D3242A-0050-4F32-8E39-3FDEA2C6859C}" sibTransId="{3C893640-1A89-4A21-985D-16E9BAD2CDAB}"/>
    <dgm:cxn modelId="{EEE31F7A-91A5-41F0-A755-B6458602BC9F}" type="presOf" srcId="{7066A038-B2A4-4279-A422-1D75872824F5}" destId="{2524F20A-9750-436C-B62D-FA420A3EB009}" srcOrd="0" destOrd="0" presId="urn:microsoft.com/office/officeart/2005/8/layout/pyramid2"/>
    <dgm:cxn modelId="{86910B82-F152-4FDC-A042-A10868087541}" srcId="{4BE19EC0-00CE-4FB8-9184-CFBB47C63199}" destId="{FA3B9E6E-55D0-41EF-9820-05D15DCFD7B2}" srcOrd="2" destOrd="0" parTransId="{ECBD0641-B54A-4CB9-A018-4E48D5DAEF71}" sibTransId="{25DFE180-BEF0-483A-8C55-D1A5ECE4CA43}"/>
    <dgm:cxn modelId="{7B674B94-8CE0-44F2-8F8B-F13D71FD75A3}" srcId="{4BE19EC0-00CE-4FB8-9184-CFBB47C63199}" destId="{FCE15579-D348-4CBB-A4E2-212B3E15B6D7}" srcOrd="0" destOrd="0" parTransId="{D8104889-4920-4B59-9664-B65CE3D31025}" sibTransId="{DB3AEA1B-8BD7-4E33-B9B4-C9FCFE34CF24}"/>
    <dgm:cxn modelId="{378BFCD6-CA34-412D-ADC5-B4FD37247B9E}" type="presOf" srcId="{FA3B9E6E-55D0-41EF-9820-05D15DCFD7B2}" destId="{5FF26526-8D15-4DA7-A96D-80D48F185A3D}" srcOrd="0" destOrd="0" presId="urn:microsoft.com/office/officeart/2005/8/layout/pyramid2"/>
    <dgm:cxn modelId="{A4307FD9-E635-47C4-963C-44EEF91BD2D4}" type="presOf" srcId="{4BE19EC0-00CE-4FB8-9184-CFBB47C63199}" destId="{D578E975-7E77-4F56-AF39-F413157ECFDF}" srcOrd="0" destOrd="0" presId="urn:microsoft.com/office/officeart/2005/8/layout/pyramid2"/>
    <dgm:cxn modelId="{EA3816DD-1D78-4103-8CDB-60EB04ABCF8F}" type="presOf" srcId="{43A3F966-7CC1-4D12-B9D3-417C3DBA28F7}" destId="{90ED77C9-4C57-4EC5-A0E2-35701C515A58}" srcOrd="0" destOrd="0" presId="urn:microsoft.com/office/officeart/2005/8/layout/pyramid2"/>
    <dgm:cxn modelId="{B676AEFD-9E20-4880-B4B6-A6EBDCD1863D}" type="presOf" srcId="{FCE15579-D348-4CBB-A4E2-212B3E15B6D7}" destId="{B101F542-632D-4989-AF7A-51FE7A343F0A}" srcOrd="0" destOrd="0" presId="urn:microsoft.com/office/officeart/2005/8/layout/pyramid2"/>
    <dgm:cxn modelId="{60A6A1F1-9593-423B-B1F8-656E24B7BD61}" type="presParOf" srcId="{D578E975-7E77-4F56-AF39-F413157ECFDF}" destId="{1B98BBC7-5314-47F1-B184-58026821EB9F}" srcOrd="0" destOrd="0" presId="urn:microsoft.com/office/officeart/2005/8/layout/pyramid2"/>
    <dgm:cxn modelId="{CF11B34B-715B-42F5-8CC0-52A1798BE56C}" type="presParOf" srcId="{D578E975-7E77-4F56-AF39-F413157ECFDF}" destId="{BC1237A5-7D8D-498C-902D-B169E5D460AD}" srcOrd="1" destOrd="0" presId="urn:microsoft.com/office/officeart/2005/8/layout/pyramid2"/>
    <dgm:cxn modelId="{BB531732-6E8B-42BB-9059-CCD9DC1E0FEA}" type="presParOf" srcId="{BC1237A5-7D8D-498C-902D-B169E5D460AD}" destId="{B101F542-632D-4989-AF7A-51FE7A343F0A}" srcOrd="0" destOrd="0" presId="urn:microsoft.com/office/officeart/2005/8/layout/pyramid2"/>
    <dgm:cxn modelId="{51C11439-4EAD-4E0E-A09F-25383D749901}" type="presParOf" srcId="{BC1237A5-7D8D-498C-902D-B169E5D460AD}" destId="{2A553953-D276-45F2-B5A8-7EA5BE8D356F}" srcOrd="1" destOrd="0" presId="urn:microsoft.com/office/officeart/2005/8/layout/pyramid2"/>
    <dgm:cxn modelId="{770F9263-9037-49D4-9170-1055636B572C}" type="presParOf" srcId="{BC1237A5-7D8D-498C-902D-B169E5D460AD}" destId="{90ED77C9-4C57-4EC5-A0E2-35701C515A58}" srcOrd="2" destOrd="0" presId="urn:microsoft.com/office/officeart/2005/8/layout/pyramid2"/>
    <dgm:cxn modelId="{7EF16541-5382-431E-9D89-5EAB7016DB72}" type="presParOf" srcId="{BC1237A5-7D8D-498C-902D-B169E5D460AD}" destId="{359EA73C-73B4-4BC6-A59D-0518A77E14CE}" srcOrd="3" destOrd="0" presId="urn:microsoft.com/office/officeart/2005/8/layout/pyramid2"/>
    <dgm:cxn modelId="{2E620C7A-96B5-49DC-8C6E-BD26AF11C1D9}" type="presParOf" srcId="{BC1237A5-7D8D-498C-902D-B169E5D460AD}" destId="{5FF26526-8D15-4DA7-A96D-80D48F185A3D}" srcOrd="4" destOrd="0" presId="urn:microsoft.com/office/officeart/2005/8/layout/pyramid2"/>
    <dgm:cxn modelId="{398020D5-95C5-4795-9C7E-F9B5CEE40196}" type="presParOf" srcId="{BC1237A5-7D8D-498C-902D-B169E5D460AD}" destId="{ACF80642-8161-4D07-8C75-E8515EFF20D5}" srcOrd="5" destOrd="0" presId="urn:microsoft.com/office/officeart/2005/8/layout/pyramid2"/>
    <dgm:cxn modelId="{674CB438-037B-430F-BEBD-457F4871862A}" type="presParOf" srcId="{BC1237A5-7D8D-498C-902D-B169E5D460AD}" destId="{2524F20A-9750-436C-B62D-FA420A3EB009}" srcOrd="6" destOrd="0" presId="urn:microsoft.com/office/officeart/2005/8/layout/pyramid2"/>
    <dgm:cxn modelId="{CA20DAE8-0C35-4307-B9CD-96B58CFC2A61}" type="presParOf" srcId="{BC1237A5-7D8D-498C-902D-B169E5D460AD}" destId="{2A9CAC09-40E6-4216-A8BC-5CFF16E96374}"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BE19EC0-00CE-4FB8-9184-CFBB47C63199}" type="doc">
      <dgm:prSet loTypeId="urn:microsoft.com/office/officeart/2005/8/layout/default" loCatId="list" qsTypeId="urn:microsoft.com/office/officeart/2005/8/quickstyle/simple1" qsCatId="simple" csTypeId="urn:microsoft.com/office/officeart/2005/8/colors/accent2_4" csCatId="accent2" phldr="1"/>
      <dgm:spPr/>
      <dgm:t>
        <a:bodyPr/>
        <a:lstStyle/>
        <a:p>
          <a:endParaRPr lang="en-US"/>
        </a:p>
      </dgm:t>
    </dgm:pt>
    <dgm:pt modelId="{FCE15579-D348-4CBB-A4E2-212B3E15B6D7}">
      <dgm:prSet/>
      <dgm:spPr/>
      <dgm:t>
        <a:bodyPr/>
        <a:lstStyle/>
        <a:p>
          <a:r>
            <a:rPr lang="en-US" b="1" dirty="0">
              <a:latin typeface="Calibri" panose="020F0502020204030204" pitchFamily="34" charset="0"/>
              <a:cs typeface="Calibri" panose="020F0502020204030204" pitchFamily="34" charset="0"/>
            </a:rPr>
            <a:t>Passive or Active </a:t>
          </a:r>
          <a:endParaRPr lang="en-US" dirty="0">
            <a:latin typeface="Calibri" panose="020F0502020204030204" pitchFamily="34" charset="0"/>
            <a:cs typeface="Calibri" panose="020F0502020204030204" pitchFamily="34" charset="0"/>
          </a:endParaRPr>
        </a:p>
      </dgm:t>
    </dgm:pt>
    <dgm:pt modelId="{D8104889-4920-4B59-9664-B65CE3D31025}" type="parTrans" cxnId="{7B674B94-8CE0-44F2-8F8B-F13D71FD75A3}">
      <dgm:prSet/>
      <dgm:spPr/>
      <dgm:t>
        <a:bodyPr/>
        <a:lstStyle/>
        <a:p>
          <a:endParaRPr lang="en-US"/>
        </a:p>
      </dgm:t>
    </dgm:pt>
    <dgm:pt modelId="{DB3AEA1B-8BD7-4E33-B9B4-C9FCFE34CF24}" type="sibTrans" cxnId="{7B674B94-8CE0-44F2-8F8B-F13D71FD75A3}">
      <dgm:prSet/>
      <dgm:spPr/>
      <dgm:t>
        <a:bodyPr/>
        <a:lstStyle/>
        <a:p>
          <a:endParaRPr lang="en-US"/>
        </a:p>
      </dgm:t>
    </dgm:pt>
    <dgm:pt modelId="{FA3B9E6E-55D0-41EF-9820-05D15DCFD7B2}">
      <dgm:prSet phldrT="[Text]"/>
      <dgm:spPr/>
      <dgm:t>
        <a:bodyPr/>
        <a:lstStyle/>
        <a:p>
          <a:r>
            <a:rPr lang="en-US" b="1" dirty="0">
              <a:latin typeface="Calibri" panose="020F0502020204030204" pitchFamily="34" charset="0"/>
              <a:cs typeface="Calibri" panose="020F0502020204030204" pitchFamily="34" charset="0"/>
            </a:rPr>
            <a:t>Volumetric or Line detection</a:t>
          </a:r>
          <a:endParaRPr lang="en-US" dirty="0">
            <a:latin typeface="Calibri" panose="020F0502020204030204" pitchFamily="34" charset="0"/>
            <a:cs typeface="Calibri" panose="020F0502020204030204" pitchFamily="34" charset="0"/>
          </a:endParaRPr>
        </a:p>
      </dgm:t>
    </dgm:pt>
    <dgm:pt modelId="{ECBD0641-B54A-4CB9-A018-4E48D5DAEF71}" type="parTrans" cxnId="{86910B82-F152-4FDC-A042-A10868087541}">
      <dgm:prSet/>
      <dgm:spPr/>
      <dgm:t>
        <a:bodyPr/>
        <a:lstStyle/>
        <a:p>
          <a:endParaRPr lang="en-US"/>
        </a:p>
      </dgm:t>
    </dgm:pt>
    <dgm:pt modelId="{25DFE180-BEF0-483A-8C55-D1A5ECE4CA43}" type="sibTrans" cxnId="{86910B82-F152-4FDC-A042-A10868087541}">
      <dgm:prSet/>
      <dgm:spPr/>
      <dgm:t>
        <a:bodyPr/>
        <a:lstStyle/>
        <a:p>
          <a:endParaRPr lang="en-US"/>
        </a:p>
      </dgm:t>
    </dgm:pt>
    <dgm:pt modelId="{7066A038-B2A4-4279-A422-1D75872824F5}">
      <dgm:prSet phldrT="[Text]"/>
      <dgm:spPr/>
      <dgm:t>
        <a:bodyPr/>
        <a:lstStyle/>
        <a:p>
          <a:r>
            <a:rPr lang="en-US" b="1" dirty="0">
              <a:latin typeface="Calibri" panose="020F0502020204030204" pitchFamily="34" charset="0"/>
              <a:cs typeface="Calibri" panose="020F0502020204030204" pitchFamily="34" charset="0"/>
            </a:rPr>
            <a:t>Application</a:t>
          </a:r>
          <a:endParaRPr lang="en-US" dirty="0">
            <a:latin typeface="Calibri" panose="020F0502020204030204" pitchFamily="34" charset="0"/>
            <a:cs typeface="Calibri" panose="020F0502020204030204" pitchFamily="34" charset="0"/>
          </a:endParaRPr>
        </a:p>
      </dgm:t>
    </dgm:pt>
    <dgm:pt modelId="{BEDBDA65-612F-4856-A19E-4685E33B688B}" type="parTrans" cxnId="{D477B132-2B71-456D-B47C-58AEA22BB50F}">
      <dgm:prSet/>
      <dgm:spPr/>
      <dgm:t>
        <a:bodyPr/>
        <a:lstStyle/>
        <a:p>
          <a:endParaRPr lang="en-US"/>
        </a:p>
      </dgm:t>
    </dgm:pt>
    <dgm:pt modelId="{02C65742-358D-426F-8100-5BF715B37D02}" type="sibTrans" cxnId="{D477B132-2B71-456D-B47C-58AEA22BB50F}">
      <dgm:prSet/>
      <dgm:spPr/>
      <dgm:t>
        <a:bodyPr/>
        <a:lstStyle/>
        <a:p>
          <a:endParaRPr lang="en-US"/>
        </a:p>
      </dgm:t>
    </dgm:pt>
    <dgm:pt modelId="{43A3F966-7CC1-4D12-B9D3-417C3DBA28F7}">
      <dgm:prSet/>
      <dgm:spPr/>
      <dgm:t>
        <a:bodyPr/>
        <a:lstStyle/>
        <a:p>
          <a:r>
            <a:rPr lang="en-US" b="1" dirty="0">
              <a:latin typeface="Calibri" panose="020F0502020204030204" pitchFamily="34" charset="0"/>
              <a:cs typeface="Calibri" panose="020F0502020204030204" pitchFamily="34" charset="0"/>
            </a:rPr>
            <a:t>Covert or Visible</a:t>
          </a:r>
          <a:endParaRPr lang="en-US" dirty="0">
            <a:latin typeface="Calibri" panose="020F0502020204030204" pitchFamily="34" charset="0"/>
            <a:cs typeface="Calibri" panose="020F0502020204030204" pitchFamily="34" charset="0"/>
          </a:endParaRPr>
        </a:p>
      </dgm:t>
    </dgm:pt>
    <dgm:pt modelId="{66D3242A-0050-4F32-8E39-3FDEA2C6859C}" type="parTrans" cxnId="{9261E136-546E-481B-9AD6-14B7F89DA254}">
      <dgm:prSet/>
      <dgm:spPr/>
      <dgm:t>
        <a:bodyPr/>
        <a:lstStyle/>
        <a:p>
          <a:endParaRPr lang="en-US"/>
        </a:p>
      </dgm:t>
    </dgm:pt>
    <dgm:pt modelId="{3C893640-1A89-4A21-985D-16E9BAD2CDAB}" type="sibTrans" cxnId="{9261E136-546E-481B-9AD6-14B7F89DA254}">
      <dgm:prSet/>
      <dgm:spPr/>
      <dgm:t>
        <a:bodyPr/>
        <a:lstStyle/>
        <a:p>
          <a:endParaRPr lang="en-US"/>
        </a:p>
      </dgm:t>
    </dgm:pt>
    <dgm:pt modelId="{7F849C2C-C585-4257-8EF2-9FA1D25146DD}">
      <dgm:prSet phldrT="[Text]"/>
      <dgm:spPr/>
      <dgm:t>
        <a:bodyPr/>
        <a:lstStyle/>
        <a:p>
          <a:r>
            <a:rPr lang="en-US" b="1" dirty="0">
              <a:latin typeface="Calibri" panose="020F0502020204030204" pitchFamily="34" charset="0"/>
              <a:cs typeface="Calibri" panose="020F0502020204030204" pitchFamily="34" charset="0"/>
            </a:rPr>
            <a:t>Line of Sight-Sensor or Terrain Following</a:t>
          </a:r>
          <a:endParaRPr lang="en-US" dirty="0">
            <a:latin typeface="Calibri" panose="020F0502020204030204" pitchFamily="34" charset="0"/>
            <a:cs typeface="Calibri" panose="020F0502020204030204" pitchFamily="34" charset="0"/>
          </a:endParaRPr>
        </a:p>
      </dgm:t>
    </dgm:pt>
    <dgm:pt modelId="{FFA642A4-2D29-4330-B2D6-31D7851DF467}" type="parTrans" cxnId="{85492098-2545-4734-B1A1-8B1A9ADDC5DA}">
      <dgm:prSet/>
      <dgm:spPr/>
      <dgm:t>
        <a:bodyPr/>
        <a:lstStyle/>
        <a:p>
          <a:endParaRPr lang="en-US"/>
        </a:p>
      </dgm:t>
    </dgm:pt>
    <dgm:pt modelId="{A2C04DC4-E1C6-44C0-9675-A1D5DA49972B}" type="sibTrans" cxnId="{85492098-2545-4734-B1A1-8B1A9ADDC5DA}">
      <dgm:prSet/>
      <dgm:spPr/>
      <dgm:t>
        <a:bodyPr/>
        <a:lstStyle/>
        <a:p>
          <a:endParaRPr lang="en-US"/>
        </a:p>
      </dgm:t>
    </dgm:pt>
    <dgm:pt modelId="{B63795A1-88E9-4FBF-ACED-EAA149556A6B}" type="pres">
      <dgm:prSet presAssocID="{4BE19EC0-00CE-4FB8-9184-CFBB47C63199}" presName="diagram" presStyleCnt="0">
        <dgm:presLayoutVars>
          <dgm:dir/>
          <dgm:resizeHandles val="exact"/>
        </dgm:presLayoutVars>
      </dgm:prSet>
      <dgm:spPr/>
    </dgm:pt>
    <dgm:pt modelId="{B20561B7-9BA9-45C2-8563-FD4A4635C6D0}" type="pres">
      <dgm:prSet presAssocID="{FCE15579-D348-4CBB-A4E2-212B3E15B6D7}" presName="node" presStyleLbl="node1" presStyleIdx="0" presStyleCnt="5">
        <dgm:presLayoutVars>
          <dgm:bulletEnabled val="1"/>
        </dgm:presLayoutVars>
      </dgm:prSet>
      <dgm:spPr/>
    </dgm:pt>
    <dgm:pt modelId="{5EE055CD-78D7-4E2E-95EE-DB2050D5FA98}" type="pres">
      <dgm:prSet presAssocID="{DB3AEA1B-8BD7-4E33-B9B4-C9FCFE34CF24}" presName="sibTrans" presStyleCnt="0"/>
      <dgm:spPr/>
    </dgm:pt>
    <dgm:pt modelId="{D83417A2-121B-4228-88A7-5219B8C57DA2}" type="pres">
      <dgm:prSet presAssocID="{43A3F966-7CC1-4D12-B9D3-417C3DBA28F7}" presName="node" presStyleLbl="node1" presStyleIdx="1" presStyleCnt="5">
        <dgm:presLayoutVars>
          <dgm:bulletEnabled val="1"/>
        </dgm:presLayoutVars>
      </dgm:prSet>
      <dgm:spPr/>
    </dgm:pt>
    <dgm:pt modelId="{5A13FE2B-67CE-4B40-A9AF-4A0459A218E1}" type="pres">
      <dgm:prSet presAssocID="{3C893640-1A89-4A21-985D-16E9BAD2CDAB}" presName="sibTrans" presStyleCnt="0"/>
      <dgm:spPr/>
    </dgm:pt>
    <dgm:pt modelId="{E4482636-F122-4EA3-B599-9C8AA70A32BA}" type="pres">
      <dgm:prSet presAssocID="{7F849C2C-C585-4257-8EF2-9FA1D25146DD}" presName="node" presStyleLbl="node1" presStyleIdx="2" presStyleCnt="5">
        <dgm:presLayoutVars>
          <dgm:bulletEnabled val="1"/>
        </dgm:presLayoutVars>
      </dgm:prSet>
      <dgm:spPr/>
    </dgm:pt>
    <dgm:pt modelId="{84336188-C789-45AC-83E8-DED59A388A74}" type="pres">
      <dgm:prSet presAssocID="{A2C04DC4-E1C6-44C0-9675-A1D5DA49972B}" presName="sibTrans" presStyleCnt="0"/>
      <dgm:spPr/>
    </dgm:pt>
    <dgm:pt modelId="{82BC0F10-A1BD-4312-BB80-30FABC29A258}" type="pres">
      <dgm:prSet presAssocID="{FA3B9E6E-55D0-41EF-9820-05D15DCFD7B2}" presName="node" presStyleLbl="node1" presStyleIdx="3" presStyleCnt="5">
        <dgm:presLayoutVars>
          <dgm:bulletEnabled val="1"/>
        </dgm:presLayoutVars>
      </dgm:prSet>
      <dgm:spPr/>
    </dgm:pt>
    <dgm:pt modelId="{224CD7B5-2100-404E-BAAC-CFBB6688ACC9}" type="pres">
      <dgm:prSet presAssocID="{25DFE180-BEF0-483A-8C55-D1A5ECE4CA43}" presName="sibTrans" presStyleCnt="0"/>
      <dgm:spPr/>
    </dgm:pt>
    <dgm:pt modelId="{D7A2C236-51DB-4BBB-863D-2350073E94EE}" type="pres">
      <dgm:prSet presAssocID="{7066A038-B2A4-4279-A422-1D75872824F5}" presName="node" presStyleLbl="node1" presStyleIdx="4" presStyleCnt="5">
        <dgm:presLayoutVars>
          <dgm:bulletEnabled val="1"/>
        </dgm:presLayoutVars>
      </dgm:prSet>
      <dgm:spPr/>
    </dgm:pt>
  </dgm:ptLst>
  <dgm:cxnLst>
    <dgm:cxn modelId="{C4D57F06-51A5-4780-98FC-6B2105E1B203}" type="presOf" srcId="{43A3F966-7CC1-4D12-B9D3-417C3DBA28F7}" destId="{D83417A2-121B-4228-88A7-5219B8C57DA2}" srcOrd="0" destOrd="0" presId="urn:microsoft.com/office/officeart/2005/8/layout/default"/>
    <dgm:cxn modelId="{2B1C5308-FBCA-473F-B575-F41CAA416C43}" type="presOf" srcId="{7F849C2C-C585-4257-8EF2-9FA1D25146DD}" destId="{E4482636-F122-4EA3-B599-9C8AA70A32BA}" srcOrd="0" destOrd="0" presId="urn:microsoft.com/office/officeart/2005/8/layout/default"/>
    <dgm:cxn modelId="{487CF01D-EBF4-47E4-9C5A-1D100F31DEB4}" type="presOf" srcId="{FA3B9E6E-55D0-41EF-9820-05D15DCFD7B2}" destId="{82BC0F10-A1BD-4312-BB80-30FABC29A258}" srcOrd="0" destOrd="0" presId="urn:microsoft.com/office/officeart/2005/8/layout/default"/>
    <dgm:cxn modelId="{D477B132-2B71-456D-B47C-58AEA22BB50F}" srcId="{4BE19EC0-00CE-4FB8-9184-CFBB47C63199}" destId="{7066A038-B2A4-4279-A422-1D75872824F5}" srcOrd="4" destOrd="0" parTransId="{BEDBDA65-612F-4856-A19E-4685E33B688B}" sibTransId="{02C65742-358D-426F-8100-5BF715B37D02}"/>
    <dgm:cxn modelId="{9261E136-546E-481B-9AD6-14B7F89DA254}" srcId="{4BE19EC0-00CE-4FB8-9184-CFBB47C63199}" destId="{43A3F966-7CC1-4D12-B9D3-417C3DBA28F7}" srcOrd="1" destOrd="0" parTransId="{66D3242A-0050-4F32-8E39-3FDEA2C6859C}" sibTransId="{3C893640-1A89-4A21-985D-16E9BAD2CDAB}"/>
    <dgm:cxn modelId="{8A65B674-11E4-45D5-BD70-F39288180414}" type="presOf" srcId="{7066A038-B2A4-4279-A422-1D75872824F5}" destId="{D7A2C236-51DB-4BBB-863D-2350073E94EE}" srcOrd="0" destOrd="0" presId="urn:microsoft.com/office/officeart/2005/8/layout/default"/>
    <dgm:cxn modelId="{86910B82-F152-4FDC-A042-A10868087541}" srcId="{4BE19EC0-00CE-4FB8-9184-CFBB47C63199}" destId="{FA3B9E6E-55D0-41EF-9820-05D15DCFD7B2}" srcOrd="3" destOrd="0" parTransId="{ECBD0641-B54A-4CB9-A018-4E48D5DAEF71}" sibTransId="{25DFE180-BEF0-483A-8C55-D1A5ECE4CA43}"/>
    <dgm:cxn modelId="{7B674B94-8CE0-44F2-8F8B-F13D71FD75A3}" srcId="{4BE19EC0-00CE-4FB8-9184-CFBB47C63199}" destId="{FCE15579-D348-4CBB-A4E2-212B3E15B6D7}" srcOrd="0" destOrd="0" parTransId="{D8104889-4920-4B59-9664-B65CE3D31025}" sibTransId="{DB3AEA1B-8BD7-4E33-B9B4-C9FCFE34CF24}"/>
    <dgm:cxn modelId="{85492098-2545-4734-B1A1-8B1A9ADDC5DA}" srcId="{4BE19EC0-00CE-4FB8-9184-CFBB47C63199}" destId="{7F849C2C-C585-4257-8EF2-9FA1D25146DD}" srcOrd="2" destOrd="0" parTransId="{FFA642A4-2D29-4330-B2D6-31D7851DF467}" sibTransId="{A2C04DC4-E1C6-44C0-9675-A1D5DA49972B}"/>
    <dgm:cxn modelId="{6FE8C8C2-8AD0-4211-89C0-117086B15EE7}" type="presOf" srcId="{4BE19EC0-00CE-4FB8-9184-CFBB47C63199}" destId="{B63795A1-88E9-4FBF-ACED-EAA149556A6B}" srcOrd="0" destOrd="0" presId="urn:microsoft.com/office/officeart/2005/8/layout/default"/>
    <dgm:cxn modelId="{48E7B4F3-9FCF-4FD7-ADF8-E13E14E361A4}" type="presOf" srcId="{FCE15579-D348-4CBB-A4E2-212B3E15B6D7}" destId="{B20561B7-9BA9-45C2-8563-FD4A4635C6D0}" srcOrd="0" destOrd="0" presId="urn:microsoft.com/office/officeart/2005/8/layout/default"/>
    <dgm:cxn modelId="{CAF3AE55-7662-4A06-8B87-703E60F844EB}" type="presParOf" srcId="{B63795A1-88E9-4FBF-ACED-EAA149556A6B}" destId="{B20561B7-9BA9-45C2-8563-FD4A4635C6D0}" srcOrd="0" destOrd="0" presId="urn:microsoft.com/office/officeart/2005/8/layout/default"/>
    <dgm:cxn modelId="{32E14663-10FF-4122-8310-082520F621AB}" type="presParOf" srcId="{B63795A1-88E9-4FBF-ACED-EAA149556A6B}" destId="{5EE055CD-78D7-4E2E-95EE-DB2050D5FA98}" srcOrd="1" destOrd="0" presId="urn:microsoft.com/office/officeart/2005/8/layout/default"/>
    <dgm:cxn modelId="{C71782E0-7B7C-4FEC-AC8E-0FCCD71A012F}" type="presParOf" srcId="{B63795A1-88E9-4FBF-ACED-EAA149556A6B}" destId="{D83417A2-121B-4228-88A7-5219B8C57DA2}" srcOrd="2" destOrd="0" presId="urn:microsoft.com/office/officeart/2005/8/layout/default"/>
    <dgm:cxn modelId="{215EEC91-BA60-4C76-910A-C6843095D097}" type="presParOf" srcId="{B63795A1-88E9-4FBF-ACED-EAA149556A6B}" destId="{5A13FE2B-67CE-4B40-A9AF-4A0459A218E1}" srcOrd="3" destOrd="0" presId="urn:microsoft.com/office/officeart/2005/8/layout/default"/>
    <dgm:cxn modelId="{905EA3CD-3F1D-444E-BA0D-AE5703A2E90D}" type="presParOf" srcId="{B63795A1-88E9-4FBF-ACED-EAA149556A6B}" destId="{E4482636-F122-4EA3-B599-9C8AA70A32BA}" srcOrd="4" destOrd="0" presId="urn:microsoft.com/office/officeart/2005/8/layout/default"/>
    <dgm:cxn modelId="{D3A320B4-A889-48E7-9B2C-93CCCC7AC20A}" type="presParOf" srcId="{B63795A1-88E9-4FBF-ACED-EAA149556A6B}" destId="{84336188-C789-45AC-83E8-DED59A388A74}" srcOrd="5" destOrd="0" presId="urn:microsoft.com/office/officeart/2005/8/layout/default"/>
    <dgm:cxn modelId="{7F08FD3F-B7AE-4225-8085-1F8345E8F041}" type="presParOf" srcId="{B63795A1-88E9-4FBF-ACED-EAA149556A6B}" destId="{82BC0F10-A1BD-4312-BB80-30FABC29A258}" srcOrd="6" destOrd="0" presId="urn:microsoft.com/office/officeart/2005/8/layout/default"/>
    <dgm:cxn modelId="{6E649F57-9F59-4683-A6AF-9CF217F20E06}" type="presParOf" srcId="{B63795A1-88E9-4FBF-ACED-EAA149556A6B}" destId="{224CD7B5-2100-404E-BAAC-CFBB6688ACC9}" srcOrd="7" destOrd="0" presId="urn:microsoft.com/office/officeart/2005/8/layout/default"/>
    <dgm:cxn modelId="{C16A9B4D-54D8-4853-AA94-96BEFE29CC36}" type="presParOf" srcId="{B63795A1-88E9-4FBF-ACED-EAA149556A6B}" destId="{D7A2C236-51DB-4BBB-863D-2350073E94E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E830C87-6959-4F4B-9FB0-0C2DFC49972B}"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6411A15B-A834-4166-BDD2-564FAAF770BB}">
      <dgm:prSet custT="1"/>
      <dgm:spPr/>
      <dgm:t>
        <a:bodyPr/>
        <a:lstStyle/>
        <a:p>
          <a:pPr rtl="0"/>
          <a:r>
            <a:rPr lang="en-US" sz="1600" b="0" dirty="0">
              <a:solidFill>
                <a:schemeClr val="tx1"/>
              </a:solidFill>
              <a:latin typeface="Calibri" panose="020F0502020204030204" pitchFamily="34" charset="0"/>
              <a:cs typeface="Calibri" panose="020F0502020204030204" pitchFamily="34" charset="0"/>
            </a:rPr>
            <a:t>Basic types of recorders</a:t>
          </a:r>
        </a:p>
      </dgm:t>
    </dgm:pt>
    <dgm:pt modelId="{5ABF751C-3364-48CC-991C-4892E8CBFB7E}" type="parTrans" cxnId="{9BBA272C-B64D-4F8F-857A-296F8B2EC28E}">
      <dgm:prSet/>
      <dgm:spPr/>
      <dgm:t>
        <a:bodyPr/>
        <a:lstStyle/>
        <a:p>
          <a:endParaRPr lang="en-US"/>
        </a:p>
      </dgm:t>
    </dgm:pt>
    <dgm:pt modelId="{DDD051BA-C395-48FA-AFE1-8C04110F2CB4}" type="sibTrans" cxnId="{9BBA272C-B64D-4F8F-857A-296F8B2EC28E}">
      <dgm:prSet/>
      <dgm:spPr/>
      <dgm:t>
        <a:bodyPr/>
        <a:lstStyle/>
        <a:p>
          <a:endParaRPr lang="en-US"/>
        </a:p>
      </dgm:t>
    </dgm:pt>
    <dgm:pt modelId="{07041353-1240-4E94-8864-7466C81D2754}">
      <dgm:prSet custT="1"/>
      <dgm:spPr/>
      <dgm:t>
        <a:bodyPr/>
        <a:lstStyle/>
        <a:p>
          <a:pPr rtl="0"/>
          <a:r>
            <a:rPr lang="en-US" sz="1600" b="0" dirty="0">
              <a:solidFill>
                <a:schemeClr val="tx1"/>
              </a:solidFill>
              <a:latin typeface="Calibri" panose="020F0502020204030204" pitchFamily="34" charset="0"/>
              <a:cs typeface="Calibri" panose="020F0502020204030204" pitchFamily="34" charset="0"/>
            </a:rPr>
            <a:t>Digital video recorders (DVRs) (analog) </a:t>
          </a:r>
        </a:p>
      </dgm:t>
    </dgm:pt>
    <dgm:pt modelId="{8782E28A-C501-4BEC-834C-F845378D9F33}" type="parTrans" cxnId="{595F4C0D-7598-45AE-B15C-BB1B696DFC44}">
      <dgm:prSet/>
      <dgm:spPr/>
      <dgm:t>
        <a:bodyPr/>
        <a:lstStyle/>
        <a:p>
          <a:endParaRPr lang="en-US"/>
        </a:p>
      </dgm:t>
    </dgm:pt>
    <dgm:pt modelId="{094F32D5-36D5-4DC9-B4BF-2031F5D5D4AC}" type="sibTrans" cxnId="{595F4C0D-7598-45AE-B15C-BB1B696DFC44}">
      <dgm:prSet/>
      <dgm:spPr/>
      <dgm:t>
        <a:bodyPr/>
        <a:lstStyle/>
        <a:p>
          <a:endParaRPr lang="en-US"/>
        </a:p>
      </dgm:t>
    </dgm:pt>
    <dgm:pt modelId="{AAAE30A5-5845-42D2-909E-78A9F07FF74A}">
      <dgm:prSet custT="1"/>
      <dgm:spPr/>
      <dgm:t>
        <a:bodyPr/>
        <a:lstStyle/>
        <a:p>
          <a:pPr rtl="0"/>
          <a:r>
            <a:rPr lang="en-US" sz="1600" b="0" dirty="0">
              <a:solidFill>
                <a:schemeClr val="tx1"/>
              </a:solidFill>
              <a:latin typeface="Calibri" panose="020F0502020204030204" pitchFamily="34" charset="0"/>
              <a:cs typeface="Calibri" panose="020F0502020204030204" pitchFamily="34" charset="0"/>
            </a:rPr>
            <a:t>Capture analog signals and convert them to digital formats</a:t>
          </a:r>
        </a:p>
      </dgm:t>
    </dgm:pt>
    <dgm:pt modelId="{CFB18485-65A3-4432-9CB4-558E43D205E5}" type="parTrans" cxnId="{79FDA1FD-47C3-462A-95E7-EB9E724DA0CB}">
      <dgm:prSet/>
      <dgm:spPr/>
      <dgm:t>
        <a:bodyPr/>
        <a:lstStyle/>
        <a:p>
          <a:endParaRPr lang="en-US"/>
        </a:p>
      </dgm:t>
    </dgm:pt>
    <dgm:pt modelId="{7896AA9C-4181-42D8-93AF-59272AEE339D}" type="sibTrans" cxnId="{79FDA1FD-47C3-462A-95E7-EB9E724DA0CB}">
      <dgm:prSet/>
      <dgm:spPr/>
      <dgm:t>
        <a:bodyPr/>
        <a:lstStyle/>
        <a:p>
          <a:endParaRPr lang="en-US"/>
        </a:p>
      </dgm:t>
    </dgm:pt>
    <dgm:pt modelId="{99D67ECA-D459-4803-BA14-B7BE6E8F25E5}">
      <dgm:prSet custT="1"/>
      <dgm:spPr/>
      <dgm:t>
        <a:bodyPr/>
        <a:lstStyle/>
        <a:p>
          <a:pPr rtl="0"/>
          <a:r>
            <a:rPr lang="en-US" sz="1600" b="0" dirty="0">
              <a:solidFill>
                <a:schemeClr val="tx1"/>
              </a:solidFill>
              <a:latin typeface="Calibri" panose="020F0502020204030204" pitchFamily="34" charset="0"/>
              <a:cs typeface="Calibri" panose="020F0502020204030204" pitchFamily="34" charset="0"/>
            </a:rPr>
            <a:t>Network video recorders (NVR (digital)</a:t>
          </a:r>
        </a:p>
      </dgm:t>
    </dgm:pt>
    <dgm:pt modelId="{9B764B96-20D0-408D-89F4-CC2CC2F4D6A9}" type="parTrans" cxnId="{B3AA7126-B08A-4C46-8DA3-A8F1CE61156A}">
      <dgm:prSet/>
      <dgm:spPr/>
      <dgm:t>
        <a:bodyPr/>
        <a:lstStyle/>
        <a:p>
          <a:endParaRPr lang="en-US"/>
        </a:p>
      </dgm:t>
    </dgm:pt>
    <dgm:pt modelId="{AFF80C08-AF00-465A-8113-6226C34FA0E3}" type="sibTrans" cxnId="{B3AA7126-B08A-4C46-8DA3-A8F1CE61156A}">
      <dgm:prSet/>
      <dgm:spPr/>
      <dgm:t>
        <a:bodyPr/>
        <a:lstStyle/>
        <a:p>
          <a:endParaRPr lang="en-US"/>
        </a:p>
      </dgm:t>
    </dgm:pt>
    <dgm:pt modelId="{3D5AFE78-702C-4661-A340-7D34222F10D3}">
      <dgm:prSet custT="1"/>
      <dgm:spPr/>
      <dgm:t>
        <a:bodyPr/>
        <a:lstStyle/>
        <a:p>
          <a:pPr rtl="0"/>
          <a:r>
            <a:rPr lang="en-US" sz="1600" b="0" dirty="0">
              <a:solidFill>
                <a:schemeClr val="tx1"/>
              </a:solidFill>
              <a:latin typeface="Calibri" panose="020F0502020204030204" pitchFamily="34" charset="0"/>
              <a:cs typeface="Calibri" panose="020F0502020204030204" pitchFamily="34" charset="0"/>
            </a:rPr>
            <a:t>Designed to accept either digital or analog signals from the filed. </a:t>
          </a:r>
        </a:p>
      </dgm:t>
    </dgm:pt>
    <dgm:pt modelId="{0139DBDA-80F2-413B-A3CE-519D68C4F5B7}" type="parTrans" cxnId="{DB23A132-21E6-48D0-A1CC-EE3E8B497C52}">
      <dgm:prSet/>
      <dgm:spPr/>
      <dgm:t>
        <a:bodyPr/>
        <a:lstStyle/>
        <a:p>
          <a:endParaRPr lang="en-US"/>
        </a:p>
      </dgm:t>
    </dgm:pt>
    <dgm:pt modelId="{516D6F2A-825A-4FF3-8EA8-07EB810EA081}" type="sibTrans" cxnId="{DB23A132-21E6-48D0-A1CC-EE3E8B497C52}">
      <dgm:prSet/>
      <dgm:spPr/>
      <dgm:t>
        <a:bodyPr/>
        <a:lstStyle/>
        <a:p>
          <a:endParaRPr lang="en-US"/>
        </a:p>
      </dgm:t>
    </dgm:pt>
    <dgm:pt modelId="{A4674919-3A4D-4D74-9A07-F149FCAFB16A}">
      <dgm:prSet custT="1"/>
      <dgm:spPr/>
      <dgm:t>
        <a:bodyPr/>
        <a:lstStyle/>
        <a:p>
          <a:pPr rtl="0"/>
          <a:r>
            <a:rPr lang="en-US" sz="1600" b="0" dirty="0">
              <a:solidFill>
                <a:schemeClr val="tx1"/>
              </a:solidFill>
              <a:latin typeface="Calibri" panose="020F0502020204030204" pitchFamily="34" charset="0"/>
              <a:cs typeface="Calibri" panose="020F0502020204030204" pitchFamily="34" charset="0"/>
            </a:rPr>
            <a:t>Server/Cloud applications (digital)</a:t>
          </a:r>
        </a:p>
      </dgm:t>
    </dgm:pt>
    <dgm:pt modelId="{B52E1FD9-1015-41DF-A568-B2C4DE5A26D4}" type="parTrans" cxnId="{49D75E24-7F7E-43CC-830C-77C04EE8EF60}">
      <dgm:prSet/>
      <dgm:spPr/>
      <dgm:t>
        <a:bodyPr/>
        <a:lstStyle/>
        <a:p>
          <a:endParaRPr lang="en-US"/>
        </a:p>
      </dgm:t>
    </dgm:pt>
    <dgm:pt modelId="{B685DC11-7137-428F-A18B-02052ABC93F0}" type="sibTrans" cxnId="{49D75E24-7F7E-43CC-830C-77C04EE8EF60}">
      <dgm:prSet/>
      <dgm:spPr/>
      <dgm:t>
        <a:bodyPr/>
        <a:lstStyle/>
        <a:p>
          <a:endParaRPr lang="en-US"/>
        </a:p>
      </dgm:t>
    </dgm:pt>
    <dgm:pt modelId="{4BA16939-BB85-4015-8AD0-6EB14DE8CA53}">
      <dgm:prSet custT="1"/>
      <dgm:spPr/>
      <dgm:t>
        <a:bodyPr/>
        <a:lstStyle/>
        <a:p>
          <a:pPr rtl="0"/>
          <a:r>
            <a:rPr lang="en-US" sz="1600" b="0" dirty="0">
              <a:solidFill>
                <a:schemeClr val="tx1"/>
              </a:solidFill>
              <a:latin typeface="Calibri" panose="020F0502020204030204" pitchFamily="34" charset="0"/>
              <a:cs typeface="Calibri" panose="020F0502020204030204" pitchFamily="34" charset="0"/>
            </a:rPr>
            <a:t>Used for large systems, or for systems requirement sophisticated software or analytics</a:t>
          </a:r>
          <a:r>
            <a:rPr lang="en-US" sz="1600" dirty="0"/>
            <a:t>. </a:t>
          </a:r>
        </a:p>
      </dgm:t>
    </dgm:pt>
    <dgm:pt modelId="{4A0B737A-DC12-4251-B7B4-3ADA9AA9D125}" type="parTrans" cxnId="{2C156AD5-F082-42DD-8BE9-90C6F1F13000}">
      <dgm:prSet/>
      <dgm:spPr/>
      <dgm:t>
        <a:bodyPr/>
        <a:lstStyle/>
        <a:p>
          <a:endParaRPr lang="en-US"/>
        </a:p>
      </dgm:t>
    </dgm:pt>
    <dgm:pt modelId="{4CC749F1-8674-40A5-8430-4911681802B0}" type="sibTrans" cxnId="{2C156AD5-F082-42DD-8BE9-90C6F1F13000}">
      <dgm:prSet/>
      <dgm:spPr/>
      <dgm:t>
        <a:bodyPr/>
        <a:lstStyle/>
        <a:p>
          <a:endParaRPr lang="en-US"/>
        </a:p>
      </dgm:t>
    </dgm:pt>
    <dgm:pt modelId="{725507D9-C965-4179-82D8-76E32E540985}" type="pres">
      <dgm:prSet presAssocID="{AE830C87-6959-4F4B-9FB0-0C2DFC49972B}" presName="hierChild1" presStyleCnt="0">
        <dgm:presLayoutVars>
          <dgm:orgChart val="1"/>
          <dgm:chPref val="1"/>
          <dgm:dir/>
          <dgm:animOne val="branch"/>
          <dgm:animLvl val="lvl"/>
          <dgm:resizeHandles/>
        </dgm:presLayoutVars>
      </dgm:prSet>
      <dgm:spPr/>
    </dgm:pt>
    <dgm:pt modelId="{63A6E00D-1A59-4E62-9A04-F50CE84C9E93}" type="pres">
      <dgm:prSet presAssocID="{6411A15B-A834-4166-BDD2-564FAAF770BB}" presName="hierRoot1" presStyleCnt="0">
        <dgm:presLayoutVars>
          <dgm:hierBranch val="init"/>
        </dgm:presLayoutVars>
      </dgm:prSet>
      <dgm:spPr/>
    </dgm:pt>
    <dgm:pt modelId="{2F4CC880-9203-423C-BD9A-8E238BCAA063}" type="pres">
      <dgm:prSet presAssocID="{6411A15B-A834-4166-BDD2-564FAAF770BB}" presName="rootComposite1" presStyleCnt="0"/>
      <dgm:spPr/>
    </dgm:pt>
    <dgm:pt modelId="{252B66B7-233F-433C-B72F-8CA7292C98CD}" type="pres">
      <dgm:prSet presAssocID="{6411A15B-A834-4166-BDD2-564FAAF770BB}" presName="rootText1" presStyleLbl="node0" presStyleIdx="0" presStyleCnt="1">
        <dgm:presLayoutVars>
          <dgm:chPref val="3"/>
        </dgm:presLayoutVars>
      </dgm:prSet>
      <dgm:spPr/>
    </dgm:pt>
    <dgm:pt modelId="{579A4CE9-0655-4443-8080-9BB37D60BEF5}" type="pres">
      <dgm:prSet presAssocID="{6411A15B-A834-4166-BDD2-564FAAF770BB}" presName="rootConnector1" presStyleLbl="node1" presStyleIdx="0" presStyleCnt="0"/>
      <dgm:spPr/>
    </dgm:pt>
    <dgm:pt modelId="{D8FADDEF-78B4-47C1-8437-562464D45B7F}" type="pres">
      <dgm:prSet presAssocID="{6411A15B-A834-4166-BDD2-564FAAF770BB}" presName="hierChild2" presStyleCnt="0"/>
      <dgm:spPr/>
    </dgm:pt>
    <dgm:pt modelId="{2D541F78-5464-4B9D-99D4-EA83D163A5BC}" type="pres">
      <dgm:prSet presAssocID="{8782E28A-C501-4BEC-834C-F845378D9F33}" presName="Name37" presStyleLbl="parChTrans1D2" presStyleIdx="0" presStyleCnt="3"/>
      <dgm:spPr/>
    </dgm:pt>
    <dgm:pt modelId="{CAEEA2F2-DB94-49C0-A6C4-1B68DD729599}" type="pres">
      <dgm:prSet presAssocID="{07041353-1240-4E94-8864-7466C81D2754}" presName="hierRoot2" presStyleCnt="0">
        <dgm:presLayoutVars>
          <dgm:hierBranch val="init"/>
        </dgm:presLayoutVars>
      </dgm:prSet>
      <dgm:spPr/>
    </dgm:pt>
    <dgm:pt modelId="{044D7251-9B0F-4D52-B46E-BD1BE7E4E331}" type="pres">
      <dgm:prSet presAssocID="{07041353-1240-4E94-8864-7466C81D2754}" presName="rootComposite" presStyleCnt="0"/>
      <dgm:spPr/>
    </dgm:pt>
    <dgm:pt modelId="{63BF360B-D5FA-47BD-809D-CB156CFD72A6}" type="pres">
      <dgm:prSet presAssocID="{07041353-1240-4E94-8864-7466C81D2754}" presName="rootText" presStyleLbl="node2" presStyleIdx="0" presStyleCnt="3">
        <dgm:presLayoutVars>
          <dgm:chPref val="3"/>
        </dgm:presLayoutVars>
      </dgm:prSet>
      <dgm:spPr/>
    </dgm:pt>
    <dgm:pt modelId="{CCB13346-2C4D-472D-8CE6-FF1435321286}" type="pres">
      <dgm:prSet presAssocID="{07041353-1240-4E94-8864-7466C81D2754}" presName="rootConnector" presStyleLbl="node2" presStyleIdx="0" presStyleCnt="3"/>
      <dgm:spPr/>
    </dgm:pt>
    <dgm:pt modelId="{83796DCA-3D92-48F2-B1A3-D2AEC041CF5A}" type="pres">
      <dgm:prSet presAssocID="{07041353-1240-4E94-8864-7466C81D2754}" presName="hierChild4" presStyleCnt="0"/>
      <dgm:spPr/>
    </dgm:pt>
    <dgm:pt modelId="{E28FB7A8-1183-49F6-A463-4BC75ED36C4A}" type="pres">
      <dgm:prSet presAssocID="{CFB18485-65A3-4432-9CB4-558E43D205E5}" presName="Name37" presStyleLbl="parChTrans1D3" presStyleIdx="0" presStyleCnt="3"/>
      <dgm:spPr/>
    </dgm:pt>
    <dgm:pt modelId="{0F80FCEE-325B-4D0E-AC04-4D0D46E94FA0}" type="pres">
      <dgm:prSet presAssocID="{AAAE30A5-5845-42D2-909E-78A9F07FF74A}" presName="hierRoot2" presStyleCnt="0">
        <dgm:presLayoutVars>
          <dgm:hierBranch val="init"/>
        </dgm:presLayoutVars>
      </dgm:prSet>
      <dgm:spPr/>
    </dgm:pt>
    <dgm:pt modelId="{C197BB85-E9B1-47D7-9E0D-C7415D34ED15}" type="pres">
      <dgm:prSet presAssocID="{AAAE30A5-5845-42D2-909E-78A9F07FF74A}" presName="rootComposite" presStyleCnt="0"/>
      <dgm:spPr/>
    </dgm:pt>
    <dgm:pt modelId="{B5B90656-3D1F-4D5F-AB31-295BB7226E7A}" type="pres">
      <dgm:prSet presAssocID="{AAAE30A5-5845-42D2-909E-78A9F07FF74A}" presName="rootText" presStyleLbl="node3" presStyleIdx="0" presStyleCnt="3" custScaleY="197081">
        <dgm:presLayoutVars>
          <dgm:chPref val="3"/>
        </dgm:presLayoutVars>
      </dgm:prSet>
      <dgm:spPr/>
    </dgm:pt>
    <dgm:pt modelId="{74C861E8-D6EC-4C06-B87B-96ECD837DE0C}" type="pres">
      <dgm:prSet presAssocID="{AAAE30A5-5845-42D2-909E-78A9F07FF74A}" presName="rootConnector" presStyleLbl="node3" presStyleIdx="0" presStyleCnt="3"/>
      <dgm:spPr/>
    </dgm:pt>
    <dgm:pt modelId="{83836D04-A100-476C-9C37-3A9BEBF9C449}" type="pres">
      <dgm:prSet presAssocID="{AAAE30A5-5845-42D2-909E-78A9F07FF74A}" presName="hierChild4" presStyleCnt="0"/>
      <dgm:spPr/>
    </dgm:pt>
    <dgm:pt modelId="{7B24BC6F-FF23-4C06-99E2-5B86FE00D071}" type="pres">
      <dgm:prSet presAssocID="{AAAE30A5-5845-42D2-909E-78A9F07FF74A}" presName="hierChild5" presStyleCnt="0"/>
      <dgm:spPr/>
    </dgm:pt>
    <dgm:pt modelId="{3211596E-EAB1-45B6-8937-9AAE3F188404}" type="pres">
      <dgm:prSet presAssocID="{07041353-1240-4E94-8864-7466C81D2754}" presName="hierChild5" presStyleCnt="0"/>
      <dgm:spPr/>
    </dgm:pt>
    <dgm:pt modelId="{F67957F1-6982-447E-91CD-0A77E518AEE0}" type="pres">
      <dgm:prSet presAssocID="{9B764B96-20D0-408D-89F4-CC2CC2F4D6A9}" presName="Name37" presStyleLbl="parChTrans1D2" presStyleIdx="1" presStyleCnt="3"/>
      <dgm:spPr/>
    </dgm:pt>
    <dgm:pt modelId="{FB232F9F-994D-4DFB-8895-D304278A9D26}" type="pres">
      <dgm:prSet presAssocID="{99D67ECA-D459-4803-BA14-B7BE6E8F25E5}" presName="hierRoot2" presStyleCnt="0">
        <dgm:presLayoutVars>
          <dgm:hierBranch val="init"/>
        </dgm:presLayoutVars>
      </dgm:prSet>
      <dgm:spPr/>
    </dgm:pt>
    <dgm:pt modelId="{E60D49EB-BF79-4D10-BF68-FA0477710AE6}" type="pres">
      <dgm:prSet presAssocID="{99D67ECA-D459-4803-BA14-B7BE6E8F25E5}" presName="rootComposite" presStyleCnt="0"/>
      <dgm:spPr/>
    </dgm:pt>
    <dgm:pt modelId="{703FBF70-FC2A-4B6B-9D90-F11CD29063C7}" type="pres">
      <dgm:prSet presAssocID="{99D67ECA-D459-4803-BA14-B7BE6E8F25E5}" presName="rootText" presStyleLbl="node2" presStyleIdx="1" presStyleCnt="3">
        <dgm:presLayoutVars>
          <dgm:chPref val="3"/>
        </dgm:presLayoutVars>
      </dgm:prSet>
      <dgm:spPr/>
    </dgm:pt>
    <dgm:pt modelId="{D3E209D4-A78A-4756-8C49-C8B94430B385}" type="pres">
      <dgm:prSet presAssocID="{99D67ECA-D459-4803-BA14-B7BE6E8F25E5}" presName="rootConnector" presStyleLbl="node2" presStyleIdx="1" presStyleCnt="3"/>
      <dgm:spPr/>
    </dgm:pt>
    <dgm:pt modelId="{515652CF-40C7-4250-BF70-D7637B1722B2}" type="pres">
      <dgm:prSet presAssocID="{99D67ECA-D459-4803-BA14-B7BE6E8F25E5}" presName="hierChild4" presStyleCnt="0"/>
      <dgm:spPr/>
    </dgm:pt>
    <dgm:pt modelId="{A7F9BFE0-2B1D-408B-AAC5-D684960A8D21}" type="pres">
      <dgm:prSet presAssocID="{0139DBDA-80F2-413B-A3CE-519D68C4F5B7}" presName="Name37" presStyleLbl="parChTrans1D3" presStyleIdx="1" presStyleCnt="3"/>
      <dgm:spPr/>
    </dgm:pt>
    <dgm:pt modelId="{F58979B2-3CE8-4C64-8582-D5AD9E45ED36}" type="pres">
      <dgm:prSet presAssocID="{3D5AFE78-702C-4661-A340-7D34222F10D3}" presName="hierRoot2" presStyleCnt="0">
        <dgm:presLayoutVars>
          <dgm:hierBranch val="init"/>
        </dgm:presLayoutVars>
      </dgm:prSet>
      <dgm:spPr/>
    </dgm:pt>
    <dgm:pt modelId="{0ED7FAD4-29CE-4365-86B7-9F2203793580}" type="pres">
      <dgm:prSet presAssocID="{3D5AFE78-702C-4661-A340-7D34222F10D3}" presName="rootComposite" presStyleCnt="0"/>
      <dgm:spPr/>
    </dgm:pt>
    <dgm:pt modelId="{C5EE7362-4B48-43D8-BD9A-DCAFF5757BB7}" type="pres">
      <dgm:prSet presAssocID="{3D5AFE78-702C-4661-A340-7D34222F10D3}" presName="rootText" presStyleLbl="node3" presStyleIdx="1" presStyleCnt="3" custScaleY="204580">
        <dgm:presLayoutVars>
          <dgm:chPref val="3"/>
        </dgm:presLayoutVars>
      </dgm:prSet>
      <dgm:spPr/>
    </dgm:pt>
    <dgm:pt modelId="{22AD14BD-023A-4466-90A2-86689957AD2A}" type="pres">
      <dgm:prSet presAssocID="{3D5AFE78-702C-4661-A340-7D34222F10D3}" presName="rootConnector" presStyleLbl="node3" presStyleIdx="1" presStyleCnt="3"/>
      <dgm:spPr/>
    </dgm:pt>
    <dgm:pt modelId="{DA063DE0-ABA1-4DB4-B049-AEA3065FC4CD}" type="pres">
      <dgm:prSet presAssocID="{3D5AFE78-702C-4661-A340-7D34222F10D3}" presName="hierChild4" presStyleCnt="0"/>
      <dgm:spPr/>
    </dgm:pt>
    <dgm:pt modelId="{44A9B9A9-EC7D-4829-A269-7961CA227B0F}" type="pres">
      <dgm:prSet presAssocID="{3D5AFE78-702C-4661-A340-7D34222F10D3}" presName="hierChild5" presStyleCnt="0"/>
      <dgm:spPr/>
    </dgm:pt>
    <dgm:pt modelId="{82D37BF8-FC2A-4702-8895-5BB63CDD7298}" type="pres">
      <dgm:prSet presAssocID="{99D67ECA-D459-4803-BA14-B7BE6E8F25E5}" presName="hierChild5" presStyleCnt="0"/>
      <dgm:spPr/>
    </dgm:pt>
    <dgm:pt modelId="{72439117-D8BF-46E0-805C-644110D775DB}" type="pres">
      <dgm:prSet presAssocID="{B52E1FD9-1015-41DF-A568-B2C4DE5A26D4}" presName="Name37" presStyleLbl="parChTrans1D2" presStyleIdx="2" presStyleCnt="3"/>
      <dgm:spPr/>
    </dgm:pt>
    <dgm:pt modelId="{6BA0C7BB-359A-40AB-A226-0C0053BC3AE6}" type="pres">
      <dgm:prSet presAssocID="{A4674919-3A4D-4D74-9A07-F149FCAFB16A}" presName="hierRoot2" presStyleCnt="0">
        <dgm:presLayoutVars>
          <dgm:hierBranch val="init"/>
        </dgm:presLayoutVars>
      </dgm:prSet>
      <dgm:spPr/>
    </dgm:pt>
    <dgm:pt modelId="{E2ECDB06-8B78-4EF7-9DD5-E00857F9F72A}" type="pres">
      <dgm:prSet presAssocID="{A4674919-3A4D-4D74-9A07-F149FCAFB16A}" presName="rootComposite" presStyleCnt="0"/>
      <dgm:spPr/>
    </dgm:pt>
    <dgm:pt modelId="{45F5D80B-5286-4C46-B455-6580851F72A5}" type="pres">
      <dgm:prSet presAssocID="{A4674919-3A4D-4D74-9A07-F149FCAFB16A}" presName="rootText" presStyleLbl="node2" presStyleIdx="2" presStyleCnt="3">
        <dgm:presLayoutVars>
          <dgm:chPref val="3"/>
        </dgm:presLayoutVars>
      </dgm:prSet>
      <dgm:spPr/>
    </dgm:pt>
    <dgm:pt modelId="{B448C28C-53B7-4A89-9C9D-8EEE0BF2AA91}" type="pres">
      <dgm:prSet presAssocID="{A4674919-3A4D-4D74-9A07-F149FCAFB16A}" presName="rootConnector" presStyleLbl="node2" presStyleIdx="2" presStyleCnt="3"/>
      <dgm:spPr/>
    </dgm:pt>
    <dgm:pt modelId="{F6ADB6F3-1491-411B-B552-10CDC6793E8B}" type="pres">
      <dgm:prSet presAssocID="{A4674919-3A4D-4D74-9A07-F149FCAFB16A}" presName="hierChild4" presStyleCnt="0"/>
      <dgm:spPr/>
    </dgm:pt>
    <dgm:pt modelId="{F0C97586-66D9-40DC-B75A-26557EE8E89A}" type="pres">
      <dgm:prSet presAssocID="{4A0B737A-DC12-4251-B7B4-3ADA9AA9D125}" presName="Name37" presStyleLbl="parChTrans1D3" presStyleIdx="2" presStyleCnt="3"/>
      <dgm:spPr/>
    </dgm:pt>
    <dgm:pt modelId="{BD7D14D9-9261-47F2-9949-03A142EDC24C}" type="pres">
      <dgm:prSet presAssocID="{4BA16939-BB85-4015-8AD0-6EB14DE8CA53}" presName="hierRoot2" presStyleCnt="0">
        <dgm:presLayoutVars>
          <dgm:hierBranch val="init"/>
        </dgm:presLayoutVars>
      </dgm:prSet>
      <dgm:spPr/>
    </dgm:pt>
    <dgm:pt modelId="{46BCAF84-CD68-42DA-9BBC-76409B1D976A}" type="pres">
      <dgm:prSet presAssocID="{4BA16939-BB85-4015-8AD0-6EB14DE8CA53}" presName="rootComposite" presStyleCnt="0"/>
      <dgm:spPr/>
    </dgm:pt>
    <dgm:pt modelId="{EE884235-1316-461B-AC23-6A72BE558999}" type="pres">
      <dgm:prSet presAssocID="{4BA16939-BB85-4015-8AD0-6EB14DE8CA53}" presName="rootText" presStyleLbl="node3" presStyleIdx="2" presStyleCnt="3" custScaleX="116896" custScaleY="296557">
        <dgm:presLayoutVars>
          <dgm:chPref val="3"/>
        </dgm:presLayoutVars>
      </dgm:prSet>
      <dgm:spPr/>
    </dgm:pt>
    <dgm:pt modelId="{636FEB0D-3828-4632-94DE-62DF95DD1560}" type="pres">
      <dgm:prSet presAssocID="{4BA16939-BB85-4015-8AD0-6EB14DE8CA53}" presName="rootConnector" presStyleLbl="node3" presStyleIdx="2" presStyleCnt="3"/>
      <dgm:spPr/>
    </dgm:pt>
    <dgm:pt modelId="{DB2122BC-DBAC-433A-8395-4B0F0AC63F76}" type="pres">
      <dgm:prSet presAssocID="{4BA16939-BB85-4015-8AD0-6EB14DE8CA53}" presName="hierChild4" presStyleCnt="0"/>
      <dgm:spPr/>
    </dgm:pt>
    <dgm:pt modelId="{3E790E8E-0942-48AE-9F25-A143562E6E2A}" type="pres">
      <dgm:prSet presAssocID="{4BA16939-BB85-4015-8AD0-6EB14DE8CA53}" presName="hierChild5" presStyleCnt="0"/>
      <dgm:spPr/>
    </dgm:pt>
    <dgm:pt modelId="{2ECAE3D5-14C0-4DD4-AE72-4E749DD00126}" type="pres">
      <dgm:prSet presAssocID="{A4674919-3A4D-4D74-9A07-F149FCAFB16A}" presName="hierChild5" presStyleCnt="0"/>
      <dgm:spPr/>
    </dgm:pt>
    <dgm:pt modelId="{A045C393-A1F1-48EA-89CC-D420D8BCD424}" type="pres">
      <dgm:prSet presAssocID="{6411A15B-A834-4166-BDD2-564FAAF770BB}" presName="hierChild3" presStyleCnt="0"/>
      <dgm:spPr/>
    </dgm:pt>
  </dgm:ptLst>
  <dgm:cxnLst>
    <dgm:cxn modelId="{4D6D8F01-38EA-44E2-BD74-A3CCB6D179BC}" type="presOf" srcId="{99D67ECA-D459-4803-BA14-B7BE6E8F25E5}" destId="{D3E209D4-A78A-4756-8C49-C8B94430B385}" srcOrd="1" destOrd="0" presId="urn:microsoft.com/office/officeart/2005/8/layout/orgChart1"/>
    <dgm:cxn modelId="{595F4C0D-7598-45AE-B15C-BB1B696DFC44}" srcId="{6411A15B-A834-4166-BDD2-564FAAF770BB}" destId="{07041353-1240-4E94-8864-7466C81D2754}" srcOrd="0" destOrd="0" parTransId="{8782E28A-C501-4BEC-834C-F845378D9F33}" sibTransId="{094F32D5-36D5-4DC9-B4BF-2031F5D5D4AC}"/>
    <dgm:cxn modelId="{3DC39517-1AFC-40F4-B662-8FAFB01E7769}" type="presOf" srcId="{4A0B737A-DC12-4251-B7B4-3ADA9AA9D125}" destId="{F0C97586-66D9-40DC-B75A-26557EE8E89A}" srcOrd="0" destOrd="0" presId="urn:microsoft.com/office/officeart/2005/8/layout/orgChart1"/>
    <dgm:cxn modelId="{0C811A1E-216E-40EA-8FC4-2D0642CB8A25}" type="presOf" srcId="{07041353-1240-4E94-8864-7466C81D2754}" destId="{63BF360B-D5FA-47BD-809D-CB156CFD72A6}" srcOrd="0" destOrd="0" presId="urn:microsoft.com/office/officeart/2005/8/layout/orgChart1"/>
    <dgm:cxn modelId="{65849F20-AFC9-48F7-BFCC-BD55CB4486E0}" type="presOf" srcId="{A4674919-3A4D-4D74-9A07-F149FCAFB16A}" destId="{B448C28C-53B7-4A89-9C9D-8EEE0BF2AA91}" srcOrd="1" destOrd="0" presId="urn:microsoft.com/office/officeart/2005/8/layout/orgChart1"/>
    <dgm:cxn modelId="{C2100021-6746-4F4B-A541-9FAC59D1B5E5}" type="presOf" srcId="{AAAE30A5-5845-42D2-909E-78A9F07FF74A}" destId="{74C861E8-D6EC-4C06-B87B-96ECD837DE0C}" srcOrd="1" destOrd="0" presId="urn:microsoft.com/office/officeart/2005/8/layout/orgChart1"/>
    <dgm:cxn modelId="{49D75E24-7F7E-43CC-830C-77C04EE8EF60}" srcId="{6411A15B-A834-4166-BDD2-564FAAF770BB}" destId="{A4674919-3A4D-4D74-9A07-F149FCAFB16A}" srcOrd="2" destOrd="0" parTransId="{B52E1FD9-1015-41DF-A568-B2C4DE5A26D4}" sibTransId="{B685DC11-7137-428F-A18B-02052ABC93F0}"/>
    <dgm:cxn modelId="{B3AA7126-B08A-4C46-8DA3-A8F1CE61156A}" srcId="{6411A15B-A834-4166-BDD2-564FAAF770BB}" destId="{99D67ECA-D459-4803-BA14-B7BE6E8F25E5}" srcOrd="1" destOrd="0" parTransId="{9B764B96-20D0-408D-89F4-CC2CC2F4D6A9}" sibTransId="{AFF80C08-AF00-465A-8113-6226C34FA0E3}"/>
    <dgm:cxn modelId="{9BBA272C-B64D-4F8F-857A-296F8B2EC28E}" srcId="{AE830C87-6959-4F4B-9FB0-0C2DFC49972B}" destId="{6411A15B-A834-4166-BDD2-564FAAF770BB}" srcOrd="0" destOrd="0" parTransId="{5ABF751C-3364-48CC-991C-4892E8CBFB7E}" sibTransId="{DDD051BA-C395-48FA-AFE1-8C04110F2CB4}"/>
    <dgm:cxn modelId="{DB23A132-21E6-48D0-A1CC-EE3E8B497C52}" srcId="{99D67ECA-D459-4803-BA14-B7BE6E8F25E5}" destId="{3D5AFE78-702C-4661-A340-7D34222F10D3}" srcOrd="0" destOrd="0" parTransId="{0139DBDA-80F2-413B-A3CE-519D68C4F5B7}" sibTransId="{516D6F2A-825A-4FF3-8EA8-07EB810EA081}"/>
    <dgm:cxn modelId="{FFDC3C5C-BCDF-432F-8932-C151F0C851F5}" type="presOf" srcId="{4BA16939-BB85-4015-8AD0-6EB14DE8CA53}" destId="{EE884235-1316-461B-AC23-6A72BE558999}" srcOrd="0" destOrd="0" presId="urn:microsoft.com/office/officeart/2005/8/layout/orgChart1"/>
    <dgm:cxn modelId="{67091F65-0F18-4ECC-8C2D-1B0A1E0704FF}" type="presOf" srcId="{6411A15B-A834-4166-BDD2-564FAAF770BB}" destId="{252B66B7-233F-433C-B72F-8CA7292C98CD}" srcOrd="0" destOrd="0" presId="urn:microsoft.com/office/officeart/2005/8/layout/orgChart1"/>
    <dgm:cxn modelId="{0A41C06B-A135-45F0-8F6B-8BAD314EB0CA}" type="presOf" srcId="{99D67ECA-D459-4803-BA14-B7BE6E8F25E5}" destId="{703FBF70-FC2A-4B6B-9D90-F11CD29063C7}" srcOrd="0" destOrd="0" presId="urn:microsoft.com/office/officeart/2005/8/layout/orgChart1"/>
    <dgm:cxn modelId="{FFEF9F75-92BE-410E-88A0-1EE9B8FBEBAE}" type="presOf" srcId="{9B764B96-20D0-408D-89F4-CC2CC2F4D6A9}" destId="{F67957F1-6982-447E-91CD-0A77E518AEE0}" srcOrd="0" destOrd="0" presId="urn:microsoft.com/office/officeart/2005/8/layout/orgChart1"/>
    <dgm:cxn modelId="{6D508080-E827-4761-B350-5FB43B478619}" type="presOf" srcId="{6411A15B-A834-4166-BDD2-564FAAF770BB}" destId="{579A4CE9-0655-4443-8080-9BB37D60BEF5}" srcOrd="1" destOrd="0" presId="urn:microsoft.com/office/officeart/2005/8/layout/orgChart1"/>
    <dgm:cxn modelId="{92BFCA81-9FE0-445B-9D33-20C6A3263C98}" type="presOf" srcId="{8782E28A-C501-4BEC-834C-F845378D9F33}" destId="{2D541F78-5464-4B9D-99D4-EA83D163A5BC}" srcOrd="0" destOrd="0" presId="urn:microsoft.com/office/officeart/2005/8/layout/orgChart1"/>
    <dgm:cxn modelId="{063EB684-83F3-4196-AD08-4A0FDA880AFD}" type="presOf" srcId="{3D5AFE78-702C-4661-A340-7D34222F10D3}" destId="{22AD14BD-023A-4466-90A2-86689957AD2A}" srcOrd="1" destOrd="0" presId="urn:microsoft.com/office/officeart/2005/8/layout/orgChart1"/>
    <dgm:cxn modelId="{A4C5AB90-2123-45B8-A272-DEFBCB6F74CB}" type="presOf" srcId="{B52E1FD9-1015-41DF-A568-B2C4DE5A26D4}" destId="{72439117-D8BF-46E0-805C-644110D775DB}" srcOrd="0" destOrd="0" presId="urn:microsoft.com/office/officeart/2005/8/layout/orgChart1"/>
    <dgm:cxn modelId="{ED26E094-F8BC-48F0-95E2-DED25821AAB4}" type="presOf" srcId="{4BA16939-BB85-4015-8AD0-6EB14DE8CA53}" destId="{636FEB0D-3828-4632-94DE-62DF95DD1560}" srcOrd="1" destOrd="0" presId="urn:microsoft.com/office/officeart/2005/8/layout/orgChart1"/>
    <dgm:cxn modelId="{A9C4E8A9-C224-4591-8799-D1ED8B10D845}" type="presOf" srcId="{3D5AFE78-702C-4661-A340-7D34222F10D3}" destId="{C5EE7362-4B48-43D8-BD9A-DCAFF5757BB7}" srcOrd="0" destOrd="0" presId="urn:microsoft.com/office/officeart/2005/8/layout/orgChart1"/>
    <dgm:cxn modelId="{D83C7DAA-0874-4FED-A344-E58B75638919}" type="presOf" srcId="{0139DBDA-80F2-413B-A3CE-519D68C4F5B7}" destId="{A7F9BFE0-2B1D-408B-AAC5-D684960A8D21}" srcOrd="0" destOrd="0" presId="urn:microsoft.com/office/officeart/2005/8/layout/orgChart1"/>
    <dgm:cxn modelId="{2C5C82AD-00D7-46E2-826A-22C1985FD90D}" type="presOf" srcId="{07041353-1240-4E94-8864-7466C81D2754}" destId="{CCB13346-2C4D-472D-8CE6-FF1435321286}" srcOrd="1" destOrd="0" presId="urn:microsoft.com/office/officeart/2005/8/layout/orgChart1"/>
    <dgm:cxn modelId="{2C156AD5-F082-42DD-8BE9-90C6F1F13000}" srcId="{A4674919-3A4D-4D74-9A07-F149FCAFB16A}" destId="{4BA16939-BB85-4015-8AD0-6EB14DE8CA53}" srcOrd="0" destOrd="0" parTransId="{4A0B737A-DC12-4251-B7B4-3ADA9AA9D125}" sibTransId="{4CC749F1-8674-40A5-8430-4911681802B0}"/>
    <dgm:cxn modelId="{563F62E9-D1CA-4689-A081-DE7C9BAFE1AA}" type="presOf" srcId="{CFB18485-65A3-4432-9CB4-558E43D205E5}" destId="{E28FB7A8-1183-49F6-A463-4BC75ED36C4A}" srcOrd="0" destOrd="0" presId="urn:microsoft.com/office/officeart/2005/8/layout/orgChart1"/>
    <dgm:cxn modelId="{59F329EB-BFD9-4852-AD03-18D7AF7C253D}" type="presOf" srcId="{A4674919-3A4D-4D74-9A07-F149FCAFB16A}" destId="{45F5D80B-5286-4C46-B455-6580851F72A5}" srcOrd="0" destOrd="0" presId="urn:microsoft.com/office/officeart/2005/8/layout/orgChart1"/>
    <dgm:cxn modelId="{562C5BF2-DEEC-4215-B2AB-9EE9B02F0E2F}" type="presOf" srcId="{AE830C87-6959-4F4B-9FB0-0C2DFC49972B}" destId="{725507D9-C965-4179-82D8-76E32E540985}" srcOrd="0" destOrd="0" presId="urn:microsoft.com/office/officeart/2005/8/layout/orgChart1"/>
    <dgm:cxn modelId="{D5B283F7-FE41-42D3-A6D5-6FCBC81FAA19}" type="presOf" srcId="{AAAE30A5-5845-42D2-909E-78A9F07FF74A}" destId="{B5B90656-3D1F-4D5F-AB31-295BB7226E7A}" srcOrd="0" destOrd="0" presId="urn:microsoft.com/office/officeart/2005/8/layout/orgChart1"/>
    <dgm:cxn modelId="{79FDA1FD-47C3-462A-95E7-EB9E724DA0CB}" srcId="{07041353-1240-4E94-8864-7466C81D2754}" destId="{AAAE30A5-5845-42D2-909E-78A9F07FF74A}" srcOrd="0" destOrd="0" parTransId="{CFB18485-65A3-4432-9CB4-558E43D205E5}" sibTransId="{7896AA9C-4181-42D8-93AF-59272AEE339D}"/>
    <dgm:cxn modelId="{F386CA1A-CFB2-4A63-ADC0-006944798F9F}" type="presParOf" srcId="{725507D9-C965-4179-82D8-76E32E540985}" destId="{63A6E00D-1A59-4E62-9A04-F50CE84C9E93}" srcOrd="0" destOrd="0" presId="urn:microsoft.com/office/officeart/2005/8/layout/orgChart1"/>
    <dgm:cxn modelId="{2BC1B474-DC70-423E-AF46-ABFE9D4DFF43}" type="presParOf" srcId="{63A6E00D-1A59-4E62-9A04-F50CE84C9E93}" destId="{2F4CC880-9203-423C-BD9A-8E238BCAA063}" srcOrd="0" destOrd="0" presId="urn:microsoft.com/office/officeart/2005/8/layout/orgChart1"/>
    <dgm:cxn modelId="{4A552A84-64D5-4F92-BFFD-F78CFB94D34E}" type="presParOf" srcId="{2F4CC880-9203-423C-BD9A-8E238BCAA063}" destId="{252B66B7-233F-433C-B72F-8CA7292C98CD}" srcOrd="0" destOrd="0" presId="urn:microsoft.com/office/officeart/2005/8/layout/orgChart1"/>
    <dgm:cxn modelId="{072A944C-97E6-4FFE-9BB1-20635D22436F}" type="presParOf" srcId="{2F4CC880-9203-423C-BD9A-8E238BCAA063}" destId="{579A4CE9-0655-4443-8080-9BB37D60BEF5}" srcOrd="1" destOrd="0" presId="urn:microsoft.com/office/officeart/2005/8/layout/orgChart1"/>
    <dgm:cxn modelId="{DAB9076A-92A6-4973-8EA3-C9BA935BD0F4}" type="presParOf" srcId="{63A6E00D-1A59-4E62-9A04-F50CE84C9E93}" destId="{D8FADDEF-78B4-47C1-8437-562464D45B7F}" srcOrd="1" destOrd="0" presId="urn:microsoft.com/office/officeart/2005/8/layout/orgChart1"/>
    <dgm:cxn modelId="{1F342F88-79DA-416C-8C32-CE5D3AB50C76}" type="presParOf" srcId="{D8FADDEF-78B4-47C1-8437-562464D45B7F}" destId="{2D541F78-5464-4B9D-99D4-EA83D163A5BC}" srcOrd="0" destOrd="0" presId="urn:microsoft.com/office/officeart/2005/8/layout/orgChart1"/>
    <dgm:cxn modelId="{5F280B78-1ECE-4CE4-9DB0-0A51C6EE50BB}" type="presParOf" srcId="{D8FADDEF-78B4-47C1-8437-562464D45B7F}" destId="{CAEEA2F2-DB94-49C0-A6C4-1B68DD729599}" srcOrd="1" destOrd="0" presId="urn:microsoft.com/office/officeart/2005/8/layout/orgChart1"/>
    <dgm:cxn modelId="{8A6FE55F-B33E-4D09-98F5-CAF3A4F1FCE8}" type="presParOf" srcId="{CAEEA2F2-DB94-49C0-A6C4-1B68DD729599}" destId="{044D7251-9B0F-4D52-B46E-BD1BE7E4E331}" srcOrd="0" destOrd="0" presId="urn:microsoft.com/office/officeart/2005/8/layout/orgChart1"/>
    <dgm:cxn modelId="{0E3679AB-A4B7-498B-9345-BE1B0CEBA689}" type="presParOf" srcId="{044D7251-9B0F-4D52-B46E-BD1BE7E4E331}" destId="{63BF360B-D5FA-47BD-809D-CB156CFD72A6}" srcOrd="0" destOrd="0" presId="urn:microsoft.com/office/officeart/2005/8/layout/orgChart1"/>
    <dgm:cxn modelId="{20AC6D36-4A42-4A38-900E-3C21EFB2713B}" type="presParOf" srcId="{044D7251-9B0F-4D52-B46E-BD1BE7E4E331}" destId="{CCB13346-2C4D-472D-8CE6-FF1435321286}" srcOrd="1" destOrd="0" presId="urn:microsoft.com/office/officeart/2005/8/layout/orgChart1"/>
    <dgm:cxn modelId="{28C19019-4BDF-4740-8068-66315C92773D}" type="presParOf" srcId="{CAEEA2F2-DB94-49C0-A6C4-1B68DD729599}" destId="{83796DCA-3D92-48F2-B1A3-D2AEC041CF5A}" srcOrd="1" destOrd="0" presId="urn:microsoft.com/office/officeart/2005/8/layout/orgChart1"/>
    <dgm:cxn modelId="{02F152E0-0291-4B6C-8EE9-8A034F96526A}" type="presParOf" srcId="{83796DCA-3D92-48F2-B1A3-D2AEC041CF5A}" destId="{E28FB7A8-1183-49F6-A463-4BC75ED36C4A}" srcOrd="0" destOrd="0" presId="urn:microsoft.com/office/officeart/2005/8/layout/orgChart1"/>
    <dgm:cxn modelId="{5ED05EAC-1426-45E2-AB6B-3F3A57F5CA42}" type="presParOf" srcId="{83796DCA-3D92-48F2-B1A3-D2AEC041CF5A}" destId="{0F80FCEE-325B-4D0E-AC04-4D0D46E94FA0}" srcOrd="1" destOrd="0" presId="urn:microsoft.com/office/officeart/2005/8/layout/orgChart1"/>
    <dgm:cxn modelId="{453A248B-C854-4878-83AF-27BE5EA22E18}" type="presParOf" srcId="{0F80FCEE-325B-4D0E-AC04-4D0D46E94FA0}" destId="{C197BB85-E9B1-47D7-9E0D-C7415D34ED15}" srcOrd="0" destOrd="0" presId="urn:microsoft.com/office/officeart/2005/8/layout/orgChart1"/>
    <dgm:cxn modelId="{427F3998-4EC7-4E5C-9E17-9DEDE2286D3B}" type="presParOf" srcId="{C197BB85-E9B1-47D7-9E0D-C7415D34ED15}" destId="{B5B90656-3D1F-4D5F-AB31-295BB7226E7A}" srcOrd="0" destOrd="0" presId="urn:microsoft.com/office/officeart/2005/8/layout/orgChart1"/>
    <dgm:cxn modelId="{00954D59-0425-4201-B11A-E74E6294E7BD}" type="presParOf" srcId="{C197BB85-E9B1-47D7-9E0D-C7415D34ED15}" destId="{74C861E8-D6EC-4C06-B87B-96ECD837DE0C}" srcOrd="1" destOrd="0" presId="urn:microsoft.com/office/officeart/2005/8/layout/orgChart1"/>
    <dgm:cxn modelId="{C90461AF-A458-49FD-A04A-1D08E6119023}" type="presParOf" srcId="{0F80FCEE-325B-4D0E-AC04-4D0D46E94FA0}" destId="{83836D04-A100-476C-9C37-3A9BEBF9C449}" srcOrd="1" destOrd="0" presId="urn:microsoft.com/office/officeart/2005/8/layout/orgChart1"/>
    <dgm:cxn modelId="{EEE331F1-DE62-47FE-8499-4E0309244E72}" type="presParOf" srcId="{0F80FCEE-325B-4D0E-AC04-4D0D46E94FA0}" destId="{7B24BC6F-FF23-4C06-99E2-5B86FE00D071}" srcOrd="2" destOrd="0" presId="urn:microsoft.com/office/officeart/2005/8/layout/orgChart1"/>
    <dgm:cxn modelId="{E966AB2A-A0AE-46EC-920F-5FF30D453F71}" type="presParOf" srcId="{CAEEA2F2-DB94-49C0-A6C4-1B68DD729599}" destId="{3211596E-EAB1-45B6-8937-9AAE3F188404}" srcOrd="2" destOrd="0" presId="urn:microsoft.com/office/officeart/2005/8/layout/orgChart1"/>
    <dgm:cxn modelId="{ED746892-7D35-49D8-AB6A-ADCAD932056E}" type="presParOf" srcId="{D8FADDEF-78B4-47C1-8437-562464D45B7F}" destId="{F67957F1-6982-447E-91CD-0A77E518AEE0}" srcOrd="2" destOrd="0" presId="urn:microsoft.com/office/officeart/2005/8/layout/orgChart1"/>
    <dgm:cxn modelId="{41DADEF4-3F73-4516-8CDA-00E11F469ADB}" type="presParOf" srcId="{D8FADDEF-78B4-47C1-8437-562464D45B7F}" destId="{FB232F9F-994D-4DFB-8895-D304278A9D26}" srcOrd="3" destOrd="0" presId="urn:microsoft.com/office/officeart/2005/8/layout/orgChart1"/>
    <dgm:cxn modelId="{B7EAA6C0-F528-437D-AB10-27AFE547C8E4}" type="presParOf" srcId="{FB232F9F-994D-4DFB-8895-D304278A9D26}" destId="{E60D49EB-BF79-4D10-BF68-FA0477710AE6}" srcOrd="0" destOrd="0" presId="urn:microsoft.com/office/officeart/2005/8/layout/orgChart1"/>
    <dgm:cxn modelId="{1FE56C66-CB65-4020-9E14-80F394359E41}" type="presParOf" srcId="{E60D49EB-BF79-4D10-BF68-FA0477710AE6}" destId="{703FBF70-FC2A-4B6B-9D90-F11CD29063C7}" srcOrd="0" destOrd="0" presId="urn:microsoft.com/office/officeart/2005/8/layout/orgChart1"/>
    <dgm:cxn modelId="{EC20F207-FADA-479E-B446-9019710794E5}" type="presParOf" srcId="{E60D49EB-BF79-4D10-BF68-FA0477710AE6}" destId="{D3E209D4-A78A-4756-8C49-C8B94430B385}" srcOrd="1" destOrd="0" presId="urn:microsoft.com/office/officeart/2005/8/layout/orgChart1"/>
    <dgm:cxn modelId="{0CBAF134-859C-4EBE-8DCF-CA7B89AA806C}" type="presParOf" srcId="{FB232F9F-994D-4DFB-8895-D304278A9D26}" destId="{515652CF-40C7-4250-BF70-D7637B1722B2}" srcOrd="1" destOrd="0" presId="urn:microsoft.com/office/officeart/2005/8/layout/orgChart1"/>
    <dgm:cxn modelId="{8F715421-1429-4B02-8572-DF77E08423A5}" type="presParOf" srcId="{515652CF-40C7-4250-BF70-D7637B1722B2}" destId="{A7F9BFE0-2B1D-408B-AAC5-D684960A8D21}" srcOrd="0" destOrd="0" presId="urn:microsoft.com/office/officeart/2005/8/layout/orgChart1"/>
    <dgm:cxn modelId="{B6E19F67-018E-4C1E-B890-59492068E0DD}" type="presParOf" srcId="{515652CF-40C7-4250-BF70-D7637B1722B2}" destId="{F58979B2-3CE8-4C64-8582-D5AD9E45ED36}" srcOrd="1" destOrd="0" presId="urn:microsoft.com/office/officeart/2005/8/layout/orgChart1"/>
    <dgm:cxn modelId="{A541F04D-F1ED-4357-943C-91F7B6095BDA}" type="presParOf" srcId="{F58979B2-3CE8-4C64-8582-D5AD9E45ED36}" destId="{0ED7FAD4-29CE-4365-86B7-9F2203793580}" srcOrd="0" destOrd="0" presId="urn:microsoft.com/office/officeart/2005/8/layout/orgChart1"/>
    <dgm:cxn modelId="{35D5610E-D12F-4FC8-B0B1-A379ACB06E5A}" type="presParOf" srcId="{0ED7FAD4-29CE-4365-86B7-9F2203793580}" destId="{C5EE7362-4B48-43D8-BD9A-DCAFF5757BB7}" srcOrd="0" destOrd="0" presId="urn:microsoft.com/office/officeart/2005/8/layout/orgChart1"/>
    <dgm:cxn modelId="{4F751069-59B6-457B-99A2-B05A1F21F22D}" type="presParOf" srcId="{0ED7FAD4-29CE-4365-86B7-9F2203793580}" destId="{22AD14BD-023A-4466-90A2-86689957AD2A}" srcOrd="1" destOrd="0" presId="urn:microsoft.com/office/officeart/2005/8/layout/orgChart1"/>
    <dgm:cxn modelId="{8D267609-0398-4238-8005-30533D79B93B}" type="presParOf" srcId="{F58979B2-3CE8-4C64-8582-D5AD9E45ED36}" destId="{DA063DE0-ABA1-4DB4-B049-AEA3065FC4CD}" srcOrd="1" destOrd="0" presId="urn:microsoft.com/office/officeart/2005/8/layout/orgChart1"/>
    <dgm:cxn modelId="{83145B4C-1787-4144-9042-8ECB30A4CB17}" type="presParOf" srcId="{F58979B2-3CE8-4C64-8582-D5AD9E45ED36}" destId="{44A9B9A9-EC7D-4829-A269-7961CA227B0F}" srcOrd="2" destOrd="0" presId="urn:microsoft.com/office/officeart/2005/8/layout/orgChart1"/>
    <dgm:cxn modelId="{88EFC51C-4A1F-4CCB-A962-289AF0EF0DEF}" type="presParOf" srcId="{FB232F9F-994D-4DFB-8895-D304278A9D26}" destId="{82D37BF8-FC2A-4702-8895-5BB63CDD7298}" srcOrd="2" destOrd="0" presId="urn:microsoft.com/office/officeart/2005/8/layout/orgChart1"/>
    <dgm:cxn modelId="{5192192B-7AA4-44F5-A481-94AFACD0F4D2}" type="presParOf" srcId="{D8FADDEF-78B4-47C1-8437-562464D45B7F}" destId="{72439117-D8BF-46E0-805C-644110D775DB}" srcOrd="4" destOrd="0" presId="urn:microsoft.com/office/officeart/2005/8/layout/orgChart1"/>
    <dgm:cxn modelId="{8FCF13A7-969F-4269-ACEE-1C20E99CC3EF}" type="presParOf" srcId="{D8FADDEF-78B4-47C1-8437-562464D45B7F}" destId="{6BA0C7BB-359A-40AB-A226-0C0053BC3AE6}" srcOrd="5" destOrd="0" presId="urn:microsoft.com/office/officeart/2005/8/layout/orgChart1"/>
    <dgm:cxn modelId="{90374215-2495-4039-B8DD-855160A40373}" type="presParOf" srcId="{6BA0C7BB-359A-40AB-A226-0C0053BC3AE6}" destId="{E2ECDB06-8B78-4EF7-9DD5-E00857F9F72A}" srcOrd="0" destOrd="0" presId="urn:microsoft.com/office/officeart/2005/8/layout/orgChart1"/>
    <dgm:cxn modelId="{272643A7-96F8-4C30-B069-4818117A9CF1}" type="presParOf" srcId="{E2ECDB06-8B78-4EF7-9DD5-E00857F9F72A}" destId="{45F5D80B-5286-4C46-B455-6580851F72A5}" srcOrd="0" destOrd="0" presId="urn:microsoft.com/office/officeart/2005/8/layout/orgChart1"/>
    <dgm:cxn modelId="{FBE156A5-9F30-48CB-9565-C0B7ED14FD4A}" type="presParOf" srcId="{E2ECDB06-8B78-4EF7-9DD5-E00857F9F72A}" destId="{B448C28C-53B7-4A89-9C9D-8EEE0BF2AA91}" srcOrd="1" destOrd="0" presId="urn:microsoft.com/office/officeart/2005/8/layout/orgChart1"/>
    <dgm:cxn modelId="{4ED6F1F9-E9FD-4550-8B09-84AE6E8AF168}" type="presParOf" srcId="{6BA0C7BB-359A-40AB-A226-0C0053BC3AE6}" destId="{F6ADB6F3-1491-411B-B552-10CDC6793E8B}" srcOrd="1" destOrd="0" presId="urn:microsoft.com/office/officeart/2005/8/layout/orgChart1"/>
    <dgm:cxn modelId="{E08511FC-03CD-47F7-B4BD-8FED02D07EB1}" type="presParOf" srcId="{F6ADB6F3-1491-411B-B552-10CDC6793E8B}" destId="{F0C97586-66D9-40DC-B75A-26557EE8E89A}" srcOrd="0" destOrd="0" presId="urn:microsoft.com/office/officeart/2005/8/layout/orgChart1"/>
    <dgm:cxn modelId="{C4250DF2-9170-4E45-BA85-1D8A697F17FB}" type="presParOf" srcId="{F6ADB6F3-1491-411B-B552-10CDC6793E8B}" destId="{BD7D14D9-9261-47F2-9949-03A142EDC24C}" srcOrd="1" destOrd="0" presId="urn:microsoft.com/office/officeart/2005/8/layout/orgChart1"/>
    <dgm:cxn modelId="{CE7F3FDE-BF9E-4C75-A184-8FF73C8B8248}" type="presParOf" srcId="{BD7D14D9-9261-47F2-9949-03A142EDC24C}" destId="{46BCAF84-CD68-42DA-9BBC-76409B1D976A}" srcOrd="0" destOrd="0" presId="urn:microsoft.com/office/officeart/2005/8/layout/orgChart1"/>
    <dgm:cxn modelId="{119A71D0-F4BF-4DD0-A571-E926C80BA297}" type="presParOf" srcId="{46BCAF84-CD68-42DA-9BBC-76409B1D976A}" destId="{EE884235-1316-461B-AC23-6A72BE558999}" srcOrd="0" destOrd="0" presId="urn:microsoft.com/office/officeart/2005/8/layout/orgChart1"/>
    <dgm:cxn modelId="{ADC23586-B849-4F89-A0CA-B83F9F39EEEA}" type="presParOf" srcId="{46BCAF84-CD68-42DA-9BBC-76409B1D976A}" destId="{636FEB0D-3828-4632-94DE-62DF95DD1560}" srcOrd="1" destOrd="0" presId="urn:microsoft.com/office/officeart/2005/8/layout/orgChart1"/>
    <dgm:cxn modelId="{862FCC5D-1347-40C6-B22C-743072804C1D}" type="presParOf" srcId="{BD7D14D9-9261-47F2-9949-03A142EDC24C}" destId="{DB2122BC-DBAC-433A-8395-4B0F0AC63F76}" srcOrd="1" destOrd="0" presId="urn:microsoft.com/office/officeart/2005/8/layout/orgChart1"/>
    <dgm:cxn modelId="{7FB8BE37-7D7F-4B4B-8B10-4C887CEBB48B}" type="presParOf" srcId="{BD7D14D9-9261-47F2-9949-03A142EDC24C}" destId="{3E790E8E-0942-48AE-9F25-A143562E6E2A}" srcOrd="2" destOrd="0" presId="urn:microsoft.com/office/officeart/2005/8/layout/orgChart1"/>
    <dgm:cxn modelId="{F162AA96-8BE7-49D7-927E-498F096E7D99}" type="presParOf" srcId="{6BA0C7BB-359A-40AB-A226-0C0053BC3AE6}" destId="{2ECAE3D5-14C0-4DD4-AE72-4E749DD00126}" srcOrd="2" destOrd="0" presId="urn:microsoft.com/office/officeart/2005/8/layout/orgChart1"/>
    <dgm:cxn modelId="{7235B719-B9FD-4983-89F2-DAC229A1B3DE}" type="presParOf" srcId="{63A6E00D-1A59-4E62-9A04-F50CE84C9E93}" destId="{A045C393-A1F1-48EA-89CC-D420D8BCD424}"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D24D2C2-04CF-4370-B3DE-356DADCE9ECC}" type="doc">
      <dgm:prSet loTypeId="urn:microsoft.com/office/officeart/2005/8/layout/default" loCatId="list" qsTypeId="urn:microsoft.com/office/officeart/2005/8/quickstyle/simple1" qsCatId="simple" csTypeId="urn:microsoft.com/office/officeart/2005/8/colors/accent6_1" csCatId="accent6" phldr="1"/>
      <dgm:spPr/>
      <dgm:t>
        <a:bodyPr/>
        <a:lstStyle/>
        <a:p>
          <a:endParaRPr lang="en-US"/>
        </a:p>
      </dgm:t>
    </dgm:pt>
    <dgm:pt modelId="{BE5E7608-DA7F-4830-A813-B0DD59CD0042}">
      <dgm:prSet custT="1"/>
      <dgm:spPr/>
      <dgm:t>
        <a:bodyPr/>
        <a:lstStyle/>
        <a:p>
          <a:pPr rtl="0"/>
          <a:r>
            <a:rPr lang="en-US" sz="1200" b="1" i="0" baseline="0" dirty="0">
              <a:latin typeface="Calibri" panose="020F0502020204030204" pitchFamily="34" charset="0"/>
              <a:cs typeface="Calibri" panose="020F0502020204030204" pitchFamily="34" charset="0"/>
            </a:rPr>
            <a:t>5 </a:t>
          </a:r>
          <a:r>
            <a:rPr lang="en-US" sz="1200" b="1" i="0" baseline="0" dirty="0" err="1">
              <a:latin typeface="Calibri" panose="020F0502020204030204" pitchFamily="34" charset="0"/>
              <a:cs typeface="Calibri" panose="020F0502020204030204" pitchFamily="34" charset="0"/>
            </a:rPr>
            <a:t>Px</a:t>
          </a:r>
          <a:r>
            <a:rPr lang="en-US" sz="1200" b="1" i="0" baseline="0" dirty="0">
              <a:latin typeface="Calibri" panose="020F0502020204030204" pitchFamily="34" charset="0"/>
              <a:cs typeface="Calibri" panose="020F0502020204030204" pitchFamily="34" charset="0"/>
            </a:rPr>
            <a:t>/ft </a:t>
          </a:r>
        </a:p>
        <a:p>
          <a:pPr rtl="0"/>
          <a:r>
            <a:rPr lang="en-US" sz="1200" b="1" i="0" baseline="0" dirty="0">
              <a:latin typeface="Calibri" panose="020F0502020204030204" pitchFamily="34" charset="0"/>
              <a:cs typeface="Calibri" panose="020F0502020204030204" pitchFamily="34" charset="0"/>
            </a:rPr>
            <a:t>General:</a:t>
          </a:r>
          <a:r>
            <a:rPr lang="en-US" sz="1200" b="0" i="0" baseline="0" dirty="0">
              <a:latin typeface="Calibri" panose="020F0502020204030204" pitchFamily="34" charset="0"/>
              <a:cs typeface="Calibri" panose="020F0502020204030204" pitchFamily="34" charset="0"/>
            </a:rPr>
            <a:t> clothing &amp; colors not distinguishable</a:t>
          </a:r>
        </a:p>
      </dgm:t>
    </dgm:pt>
    <dgm:pt modelId="{60A90484-2D9C-4BB0-B9CE-913989049A3E}" type="parTrans" cxnId="{47448C78-7014-46CB-9A55-94AC3BD9290B}">
      <dgm:prSet/>
      <dgm:spPr/>
      <dgm:t>
        <a:bodyPr/>
        <a:lstStyle/>
        <a:p>
          <a:endParaRPr lang="en-US"/>
        </a:p>
      </dgm:t>
    </dgm:pt>
    <dgm:pt modelId="{43FFD831-07C3-4833-AE8A-68FE82F747D8}" type="sibTrans" cxnId="{47448C78-7014-46CB-9A55-94AC3BD9290B}">
      <dgm:prSet/>
      <dgm:spPr/>
      <dgm:t>
        <a:bodyPr/>
        <a:lstStyle/>
        <a:p>
          <a:endParaRPr lang="en-US"/>
        </a:p>
      </dgm:t>
    </dgm:pt>
    <dgm:pt modelId="{53CB4DB6-87B8-4A95-BDB5-39633DD4AF93}">
      <dgm:prSet custT="1"/>
      <dgm:spPr/>
      <dgm:t>
        <a:bodyPr/>
        <a:lstStyle/>
        <a:p>
          <a:pPr rtl="0"/>
          <a:r>
            <a:rPr lang="en-US" sz="1200" b="1" i="0" baseline="0" dirty="0">
              <a:latin typeface="Calibri" panose="020F0502020204030204" pitchFamily="34" charset="0"/>
              <a:cs typeface="Calibri" panose="020F0502020204030204" pitchFamily="34" charset="0"/>
            </a:rPr>
            <a:t>7 </a:t>
          </a:r>
          <a:r>
            <a:rPr lang="en-US" sz="1200" b="1" i="0" baseline="0" dirty="0" err="1">
              <a:latin typeface="Calibri" panose="020F0502020204030204" pitchFamily="34" charset="0"/>
              <a:cs typeface="Calibri" panose="020F0502020204030204" pitchFamily="34" charset="0"/>
            </a:rPr>
            <a:t>Px</a:t>
          </a:r>
          <a:r>
            <a:rPr lang="en-US" sz="1200" b="1" i="0" baseline="0" dirty="0">
              <a:latin typeface="Calibri" panose="020F0502020204030204" pitchFamily="34" charset="0"/>
              <a:cs typeface="Calibri" panose="020F0502020204030204" pitchFamily="34" charset="0"/>
            </a:rPr>
            <a:t>/ft </a:t>
          </a:r>
          <a:endParaRPr lang="en-US" sz="1200" b="0" i="0" baseline="0" dirty="0">
            <a:latin typeface="Calibri" panose="020F0502020204030204" pitchFamily="34" charset="0"/>
            <a:cs typeface="Calibri" panose="020F0502020204030204" pitchFamily="34" charset="0"/>
          </a:endParaRPr>
        </a:p>
        <a:p>
          <a:pPr rtl="0"/>
          <a:r>
            <a:rPr lang="en-US" sz="1200" b="0" i="0" baseline="0" dirty="0">
              <a:latin typeface="Calibri" panose="020F0502020204030204" pitchFamily="34" charset="0"/>
              <a:cs typeface="Calibri" panose="020F0502020204030204" pitchFamily="34" charset="0"/>
            </a:rPr>
            <a:t>Monitor: general human or vehicles, traffic flows</a:t>
          </a:r>
        </a:p>
      </dgm:t>
    </dgm:pt>
    <dgm:pt modelId="{320E23E8-BAD8-4B9E-AAC9-90D6E56D82BB}" type="parTrans" cxnId="{BBDE6678-EBF3-4374-9B13-EDB631F519D8}">
      <dgm:prSet/>
      <dgm:spPr/>
      <dgm:t>
        <a:bodyPr/>
        <a:lstStyle/>
        <a:p>
          <a:endParaRPr lang="en-US"/>
        </a:p>
      </dgm:t>
    </dgm:pt>
    <dgm:pt modelId="{94B193AE-31D8-4824-A41F-42B6BCCA3E2A}" type="sibTrans" cxnId="{BBDE6678-EBF3-4374-9B13-EDB631F519D8}">
      <dgm:prSet/>
      <dgm:spPr/>
      <dgm:t>
        <a:bodyPr/>
        <a:lstStyle/>
        <a:p>
          <a:endParaRPr lang="en-US"/>
        </a:p>
      </dgm:t>
    </dgm:pt>
    <dgm:pt modelId="{BD60F9E0-DBA9-4D42-87BF-C8CD53D487B1}">
      <dgm:prSet custT="1"/>
      <dgm:spPr/>
      <dgm:t>
        <a:bodyPr/>
        <a:lstStyle/>
        <a:p>
          <a:pPr rtl="0"/>
          <a:r>
            <a:rPr lang="en-US" sz="1200" b="1" i="0" baseline="0" dirty="0">
              <a:latin typeface="Calibri" panose="020F0502020204030204" pitchFamily="34" charset="0"/>
              <a:cs typeface="Calibri" panose="020F0502020204030204" pitchFamily="34" charset="0"/>
            </a:rPr>
            <a:t>11 </a:t>
          </a:r>
          <a:r>
            <a:rPr lang="en-US" sz="1200" b="1" i="0" baseline="0" dirty="0" err="1">
              <a:latin typeface="Calibri" panose="020F0502020204030204" pitchFamily="34" charset="0"/>
              <a:cs typeface="Calibri" panose="020F0502020204030204" pitchFamily="34" charset="0"/>
            </a:rPr>
            <a:t>Px</a:t>
          </a:r>
          <a:r>
            <a:rPr lang="en-US" sz="1200" b="1" i="0" baseline="0" dirty="0">
              <a:latin typeface="Calibri" panose="020F0502020204030204" pitchFamily="34" charset="0"/>
              <a:cs typeface="Calibri" panose="020F0502020204030204" pitchFamily="34" charset="0"/>
            </a:rPr>
            <a:t>/</a:t>
          </a:r>
          <a:r>
            <a:rPr lang="en-US" sz="1200" b="1" i="0" baseline="0" dirty="0" err="1">
              <a:latin typeface="Calibri" panose="020F0502020204030204" pitchFamily="34" charset="0"/>
              <a:cs typeface="Calibri" panose="020F0502020204030204" pitchFamily="34" charset="0"/>
            </a:rPr>
            <a:t>ft</a:t>
          </a:r>
          <a:endParaRPr lang="en-US" sz="1200" b="1" i="0" baseline="0" dirty="0">
            <a:latin typeface="Calibri" panose="020F0502020204030204" pitchFamily="34" charset="0"/>
            <a:cs typeface="Calibri" panose="020F0502020204030204" pitchFamily="34" charset="0"/>
          </a:endParaRPr>
        </a:p>
        <a:p>
          <a:pPr rtl="0"/>
          <a:r>
            <a:rPr lang="en-US" sz="1200" b="0" i="0" baseline="0" dirty="0">
              <a:latin typeface="Calibri" panose="020F0502020204030204" pitchFamily="34" charset="0"/>
              <a:cs typeface="Calibri" panose="020F0502020204030204" pitchFamily="34" charset="0"/>
            </a:rPr>
            <a:t>Detect:  but not identified </a:t>
          </a:r>
        </a:p>
      </dgm:t>
    </dgm:pt>
    <dgm:pt modelId="{737D202C-79A5-4760-9BDA-3A4C8F6AEE06}" type="parTrans" cxnId="{7902E92C-2F1A-412A-B4E7-EC0EC1684DAC}">
      <dgm:prSet/>
      <dgm:spPr/>
      <dgm:t>
        <a:bodyPr/>
        <a:lstStyle/>
        <a:p>
          <a:endParaRPr lang="en-US"/>
        </a:p>
      </dgm:t>
    </dgm:pt>
    <dgm:pt modelId="{02466083-D7EA-4D87-B835-2052457DCBA6}" type="sibTrans" cxnId="{7902E92C-2F1A-412A-B4E7-EC0EC1684DAC}">
      <dgm:prSet/>
      <dgm:spPr/>
      <dgm:t>
        <a:bodyPr/>
        <a:lstStyle/>
        <a:p>
          <a:endParaRPr lang="en-US"/>
        </a:p>
      </dgm:t>
    </dgm:pt>
    <dgm:pt modelId="{5F824092-866F-4946-8522-2CD4CC7B7079}">
      <dgm:prSet custT="1"/>
      <dgm:spPr/>
      <dgm:t>
        <a:bodyPr/>
        <a:lstStyle/>
        <a:p>
          <a:pPr rtl="0"/>
          <a:r>
            <a:rPr lang="en-US" sz="1200" b="1" i="0" baseline="0" dirty="0">
              <a:latin typeface="Calibri" panose="020F0502020204030204" pitchFamily="34" charset="0"/>
              <a:cs typeface="Calibri" panose="020F0502020204030204" pitchFamily="34" charset="0"/>
            </a:rPr>
            <a:t>18 </a:t>
          </a:r>
          <a:r>
            <a:rPr lang="en-US" sz="1200" b="1" i="0" baseline="0" dirty="0" err="1">
              <a:latin typeface="Calibri" panose="020F0502020204030204" pitchFamily="34" charset="0"/>
              <a:cs typeface="Calibri" panose="020F0502020204030204" pitchFamily="34" charset="0"/>
            </a:rPr>
            <a:t>Px</a:t>
          </a:r>
          <a:r>
            <a:rPr lang="en-US" sz="1200" b="1" i="0" baseline="0" dirty="0">
              <a:latin typeface="Calibri" panose="020F0502020204030204" pitchFamily="34" charset="0"/>
              <a:cs typeface="Calibri" panose="020F0502020204030204" pitchFamily="34" charset="0"/>
            </a:rPr>
            <a:t>/</a:t>
          </a:r>
          <a:r>
            <a:rPr lang="en-US" sz="1200" b="1" i="0" baseline="0" dirty="0" err="1">
              <a:latin typeface="Calibri" panose="020F0502020204030204" pitchFamily="34" charset="0"/>
              <a:cs typeface="Calibri" panose="020F0502020204030204" pitchFamily="34" charset="0"/>
            </a:rPr>
            <a:t>ft</a:t>
          </a:r>
          <a:endParaRPr lang="en-US" sz="1200" b="1" i="0" baseline="0" dirty="0">
            <a:latin typeface="Calibri" panose="020F0502020204030204" pitchFamily="34" charset="0"/>
            <a:cs typeface="Calibri" panose="020F0502020204030204" pitchFamily="34" charset="0"/>
          </a:endParaRPr>
        </a:p>
        <a:p>
          <a:pPr rtl="0"/>
          <a:r>
            <a:rPr lang="en-US" sz="1200" b="0" i="0" baseline="0" dirty="0">
              <a:latin typeface="Calibri" panose="020F0502020204030204" pitchFamily="34" charset="0"/>
              <a:cs typeface="Calibri" panose="020F0502020204030204" pitchFamily="34" charset="0"/>
            </a:rPr>
            <a:t>Observe: clothing &amp; colors start to become distinctive</a:t>
          </a:r>
        </a:p>
      </dgm:t>
    </dgm:pt>
    <dgm:pt modelId="{7A734299-A4AC-4107-8D9E-1AF735A12CFA}" type="parTrans" cxnId="{432CE037-FF43-4CA9-857E-9A3AF96B2F36}">
      <dgm:prSet/>
      <dgm:spPr/>
      <dgm:t>
        <a:bodyPr/>
        <a:lstStyle/>
        <a:p>
          <a:endParaRPr lang="en-US"/>
        </a:p>
      </dgm:t>
    </dgm:pt>
    <dgm:pt modelId="{77300D4B-85B5-4975-B463-0F3A5ED8F982}" type="sibTrans" cxnId="{432CE037-FF43-4CA9-857E-9A3AF96B2F36}">
      <dgm:prSet/>
      <dgm:spPr/>
      <dgm:t>
        <a:bodyPr/>
        <a:lstStyle/>
        <a:p>
          <a:endParaRPr lang="en-US"/>
        </a:p>
      </dgm:t>
    </dgm:pt>
    <dgm:pt modelId="{66906A75-48E8-4CAE-8426-C857B94A04E8}">
      <dgm:prSet custT="1"/>
      <dgm:spPr/>
      <dgm:t>
        <a:bodyPr/>
        <a:lstStyle/>
        <a:p>
          <a:pPr rtl="0"/>
          <a:r>
            <a:rPr lang="en-US" sz="1200" b="1" i="0" u="none" baseline="0" dirty="0">
              <a:latin typeface="Calibri" panose="020F0502020204030204" pitchFamily="34" charset="0"/>
              <a:cs typeface="Calibri" panose="020F0502020204030204" pitchFamily="34" charset="0"/>
            </a:rPr>
            <a:t>35Px/</a:t>
          </a:r>
          <a:r>
            <a:rPr lang="en-US" sz="1200" b="1" i="0" u="none" baseline="0" dirty="0" err="1">
              <a:latin typeface="Calibri" panose="020F0502020204030204" pitchFamily="34" charset="0"/>
              <a:cs typeface="Calibri" panose="020F0502020204030204" pitchFamily="34" charset="0"/>
            </a:rPr>
            <a:t>ft</a:t>
          </a:r>
          <a:endParaRPr lang="en-US" sz="1200" b="1" i="0" u="none" baseline="0" dirty="0">
            <a:latin typeface="Calibri" panose="020F0502020204030204" pitchFamily="34" charset="0"/>
            <a:cs typeface="Calibri" panose="020F0502020204030204" pitchFamily="34" charset="0"/>
          </a:endParaRPr>
        </a:p>
        <a:p>
          <a:pPr rtl="0"/>
          <a:r>
            <a:rPr lang="en-US" sz="1200" b="1" i="0" u="none" baseline="0" dirty="0">
              <a:latin typeface="Calibri" panose="020F0502020204030204" pitchFamily="34" charset="0"/>
              <a:cs typeface="Calibri" panose="020F0502020204030204" pitchFamily="34" charset="0"/>
            </a:rPr>
            <a:t>Recognize</a:t>
          </a:r>
        </a:p>
        <a:p>
          <a:pPr rtl="0"/>
          <a:r>
            <a:rPr lang="en-US" sz="1200" b="0" i="0" u="none" baseline="0" dirty="0">
              <a:latin typeface="Calibri" panose="020F0502020204030204" pitchFamily="34" charset="0"/>
              <a:cs typeface="Calibri" panose="020F0502020204030204" pitchFamily="34" charset="0"/>
            </a:rPr>
            <a:t> </a:t>
          </a:r>
          <a:r>
            <a:rPr lang="en-US" sz="1200" b="0" i="0" baseline="0" dirty="0">
              <a:latin typeface="Calibri" panose="020F0502020204030204" pitchFamily="34" charset="0"/>
              <a:cs typeface="Calibri" panose="020F0502020204030204" pitchFamily="34" charset="0"/>
            </a:rPr>
            <a:t>ID known individuals </a:t>
          </a:r>
          <a:endParaRPr lang="en-US" sz="1200" b="1" i="0" u="sng" baseline="0" dirty="0">
            <a:latin typeface="Calibri" panose="020F0502020204030204" pitchFamily="34" charset="0"/>
            <a:cs typeface="Calibri" panose="020F0502020204030204" pitchFamily="34" charset="0"/>
          </a:endParaRPr>
        </a:p>
      </dgm:t>
    </dgm:pt>
    <dgm:pt modelId="{FAF9597D-EDD6-4F06-9A8A-78D052D13179}" type="parTrans" cxnId="{244537D6-AC5C-48B2-8DE3-A6D031B1B4A3}">
      <dgm:prSet/>
      <dgm:spPr/>
      <dgm:t>
        <a:bodyPr/>
        <a:lstStyle/>
        <a:p>
          <a:endParaRPr lang="en-US"/>
        </a:p>
      </dgm:t>
    </dgm:pt>
    <dgm:pt modelId="{AED69153-169C-419A-BBC2-4AA2F84ADB5A}" type="sibTrans" cxnId="{244537D6-AC5C-48B2-8DE3-A6D031B1B4A3}">
      <dgm:prSet/>
      <dgm:spPr/>
      <dgm:t>
        <a:bodyPr/>
        <a:lstStyle/>
        <a:p>
          <a:endParaRPr lang="en-US"/>
        </a:p>
      </dgm:t>
    </dgm:pt>
    <dgm:pt modelId="{95E69998-DA3B-48C4-A117-6F5FA87DFACC}">
      <dgm:prSet custT="1"/>
      <dgm:spPr/>
      <dgm:t>
        <a:bodyPr/>
        <a:lstStyle/>
        <a:p>
          <a:pPr rtl="0"/>
          <a:r>
            <a:rPr lang="en-US" sz="1200" b="1" i="0" u="none" baseline="0" dirty="0">
              <a:latin typeface="Calibri" panose="020F0502020204030204" pitchFamily="34" charset="0"/>
              <a:cs typeface="Calibri" panose="020F0502020204030204" pitchFamily="34" charset="0"/>
            </a:rPr>
            <a:t>46 </a:t>
          </a:r>
          <a:r>
            <a:rPr lang="en-US" sz="1200" b="1" i="0" u="none" baseline="0" dirty="0" err="1">
              <a:latin typeface="Calibri" panose="020F0502020204030204" pitchFamily="34" charset="0"/>
              <a:cs typeface="Calibri" panose="020F0502020204030204" pitchFamily="34" charset="0"/>
            </a:rPr>
            <a:t>Px</a:t>
          </a:r>
          <a:r>
            <a:rPr lang="en-US" sz="1200" b="1" i="0" u="none" baseline="0" dirty="0">
              <a:latin typeface="Calibri" panose="020F0502020204030204" pitchFamily="34" charset="0"/>
              <a:cs typeface="Calibri" panose="020F0502020204030204" pitchFamily="34" charset="0"/>
            </a:rPr>
            <a:t>/</a:t>
          </a:r>
          <a:r>
            <a:rPr lang="en-US" sz="1200" b="1" i="0" u="none" baseline="0" dirty="0" err="1">
              <a:latin typeface="Calibri" panose="020F0502020204030204" pitchFamily="34" charset="0"/>
              <a:cs typeface="Calibri" panose="020F0502020204030204" pitchFamily="34" charset="0"/>
            </a:rPr>
            <a:t>ft</a:t>
          </a:r>
          <a:endParaRPr lang="en-US" sz="1200" b="1" i="0" u="none" baseline="0" dirty="0">
            <a:latin typeface="Calibri" panose="020F0502020204030204" pitchFamily="34" charset="0"/>
            <a:cs typeface="Calibri" panose="020F0502020204030204" pitchFamily="34" charset="0"/>
          </a:endParaRPr>
        </a:p>
        <a:p>
          <a:pPr rtl="0"/>
          <a:r>
            <a:rPr lang="en-US" sz="1200" b="1" i="0" u="none" baseline="0" dirty="0">
              <a:latin typeface="Calibri" panose="020F0502020204030204" pitchFamily="34" charset="0"/>
              <a:cs typeface="Calibri" panose="020F0502020204030204" pitchFamily="34" charset="0"/>
            </a:rPr>
            <a:t>Subject ID </a:t>
          </a:r>
          <a:r>
            <a:rPr lang="en-US" sz="1200" b="0" i="0" baseline="0" dirty="0">
              <a:latin typeface="Calibri" panose="020F0502020204030204" pitchFamily="34" charset="0"/>
              <a:cs typeface="Calibri" panose="020F0502020204030204" pitchFamily="34" charset="0"/>
            </a:rPr>
            <a:t>beyond a shadow of a doubt</a:t>
          </a:r>
          <a:endParaRPr lang="en-US" sz="1200" b="1" i="0" u="sng" baseline="0" dirty="0">
            <a:latin typeface="Calibri" panose="020F0502020204030204" pitchFamily="34" charset="0"/>
            <a:cs typeface="Calibri" panose="020F0502020204030204" pitchFamily="34" charset="0"/>
          </a:endParaRPr>
        </a:p>
      </dgm:t>
    </dgm:pt>
    <dgm:pt modelId="{82A61715-6D16-4D8C-8198-9ABD307BF81C}" type="parTrans" cxnId="{9DEE30F8-87A4-44DF-9F0C-50D9C0A408F1}">
      <dgm:prSet/>
      <dgm:spPr/>
      <dgm:t>
        <a:bodyPr/>
        <a:lstStyle/>
        <a:p>
          <a:endParaRPr lang="en-US"/>
        </a:p>
      </dgm:t>
    </dgm:pt>
    <dgm:pt modelId="{33DA317B-C10B-4407-8167-676A5943FF5C}" type="sibTrans" cxnId="{9DEE30F8-87A4-44DF-9F0C-50D9C0A408F1}">
      <dgm:prSet/>
      <dgm:spPr/>
      <dgm:t>
        <a:bodyPr/>
        <a:lstStyle/>
        <a:p>
          <a:endParaRPr lang="en-US"/>
        </a:p>
      </dgm:t>
    </dgm:pt>
    <dgm:pt modelId="{C302E0A8-CDB5-468C-AD86-073C1D2A8386}">
      <dgm:prSet custT="1"/>
      <dgm:spPr/>
      <dgm:t>
        <a:bodyPr/>
        <a:lstStyle/>
        <a:p>
          <a:pPr rtl="0"/>
          <a:r>
            <a:rPr lang="en-US" sz="1200" b="1" i="0" baseline="0" dirty="0">
              <a:latin typeface="Calibri" panose="020F0502020204030204" pitchFamily="34" charset="0"/>
              <a:cs typeface="Calibri" panose="020F0502020204030204" pitchFamily="34" charset="0"/>
            </a:rPr>
            <a:t>70 </a:t>
          </a:r>
          <a:r>
            <a:rPr lang="en-US" sz="1200" b="1" i="0" baseline="0" dirty="0" err="1">
              <a:latin typeface="Calibri" panose="020F0502020204030204" pitchFamily="34" charset="0"/>
              <a:cs typeface="Calibri" panose="020F0502020204030204" pitchFamily="34" charset="0"/>
            </a:rPr>
            <a:t>Px</a:t>
          </a:r>
          <a:r>
            <a:rPr lang="en-US" sz="1200" b="1" i="0" baseline="0" dirty="0">
              <a:latin typeface="Calibri" panose="020F0502020204030204" pitchFamily="34" charset="0"/>
              <a:cs typeface="Calibri" panose="020F0502020204030204" pitchFamily="34" charset="0"/>
            </a:rPr>
            <a:t>/</a:t>
          </a:r>
          <a:r>
            <a:rPr lang="en-US" sz="1200" b="1" i="0" baseline="0" dirty="0" err="1">
              <a:latin typeface="Calibri" panose="020F0502020204030204" pitchFamily="34" charset="0"/>
              <a:cs typeface="Calibri" panose="020F0502020204030204" pitchFamily="34" charset="0"/>
            </a:rPr>
            <a:t>ft</a:t>
          </a:r>
          <a:endParaRPr lang="en-US" sz="1200" b="1" i="0" baseline="0" dirty="0">
            <a:latin typeface="Calibri" panose="020F0502020204030204" pitchFamily="34" charset="0"/>
            <a:cs typeface="Calibri" panose="020F0502020204030204" pitchFamily="34" charset="0"/>
          </a:endParaRPr>
        </a:p>
        <a:p>
          <a:pPr rtl="0"/>
          <a:r>
            <a:rPr lang="en-US" sz="1200" dirty="0">
              <a:latin typeface="Calibri" panose="020F0502020204030204" pitchFamily="34" charset="0"/>
              <a:cs typeface="Calibri" panose="020F0502020204030204" pitchFamily="34" charset="0"/>
            </a:rPr>
            <a:t>L</a:t>
          </a:r>
          <a:r>
            <a:rPr lang="en-US" sz="1200" b="0" i="0" baseline="0" dirty="0">
              <a:latin typeface="Calibri" panose="020F0502020204030204" pitchFamily="34" charset="0"/>
              <a:cs typeface="Calibri" panose="020F0502020204030204" pitchFamily="34" charset="0"/>
            </a:rPr>
            <a:t>icense plate</a:t>
          </a:r>
        </a:p>
      </dgm:t>
    </dgm:pt>
    <dgm:pt modelId="{F249CB11-AF0C-4878-A904-04A629B88EBC}" type="parTrans" cxnId="{D3729EB8-C061-4F08-B1CA-30975007CD3D}">
      <dgm:prSet/>
      <dgm:spPr/>
      <dgm:t>
        <a:bodyPr/>
        <a:lstStyle/>
        <a:p>
          <a:endParaRPr lang="en-US"/>
        </a:p>
      </dgm:t>
    </dgm:pt>
    <dgm:pt modelId="{EA8CF1D8-A242-4095-9DF4-5E93158A339E}" type="sibTrans" cxnId="{D3729EB8-C061-4F08-B1CA-30975007CD3D}">
      <dgm:prSet/>
      <dgm:spPr/>
      <dgm:t>
        <a:bodyPr/>
        <a:lstStyle/>
        <a:p>
          <a:endParaRPr lang="en-US"/>
        </a:p>
      </dgm:t>
    </dgm:pt>
    <dgm:pt modelId="{5459419C-134B-4AD8-9B31-C84C4DB010CE}">
      <dgm:prSet custT="1"/>
      <dgm:spPr/>
      <dgm:t>
        <a:bodyPr/>
        <a:lstStyle/>
        <a:p>
          <a:pPr rtl="0"/>
          <a:r>
            <a:rPr lang="en-US" sz="1200" b="1" i="0" u="none" baseline="0" dirty="0">
              <a:latin typeface="Calibri" panose="020F0502020204030204" pitchFamily="34" charset="0"/>
              <a:cs typeface="Calibri" panose="020F0502020204030204" pitchFamily="34" charset="0"/>
            </a:rPr>
            <a:t>88 </a:t>
          </a:r>
          <a:r>
            <a:rPr lang="en-US" sz="1200" b="1" i="0" u="none" baseline="0" dirty="0" err="1">
              <a:latin typeface="Calibri" panose="020F0502020204030204" pitchFamily="34" charset="0"/>
              <a:cs typeface="Calibri" panose="020F0502020204030204" pitchFamily="34" charset="0"/>
            </a:rPr>
            <a:t>Px</a:t>
          </a:r>
          <a:r>
            <a:rPr lang="en-US" sz="1200" b="1" i="0" u="none" baseline="0" dirty="0">
              <a:latin typeface="Calibri" panose="020F0502020204030204" pitchFamily="34" charset="0"/>
              <a:cs typeface="Calibri" panose="020F0502020204030204" pitchFamily="34" charset="0"/>
            </a:rPr>
            <a:t>/</a:t>
          </a:r>
          <a:r>
            <a:rPr lang="en-US" sz="1200" b="1" i="0" u="none" baseline="0" dirty="0" err="1">
              <a:latin typeface="Calibri" panose="020F0502020204030204" pitchFamily="34" charset="0"/>
              <a:cs typeface="Calibri" panose="020F0502020204030204" pitchFamily="34" charset="0"/>
            </a:rPr>
            <a:t>ft</a:t>
          </a:r>
          <a:endParaRPr lang="en-US" sz="1200" b="0" i="0" u="none" baseline="0" dirty="0">
            <a:latin typeface="Calibri" panose="020F0502020204030204" pitchFamily="34" charset="0"/>
            <a:cs typeface="Calibri" panose="020F0502020204030204" pitchFamily="34" charset="0"/>
          </a:endParaRPr>
        </a:p>
        <a:p>
          <a:pPr rtl="0"/>
          <a:r>
            <a:rPr lang="en-US" sz="1200" b="0" i="0" u="none" baseline="0" dirty="0">
              <a:latin typeface="Calibri" panose="020F0502020204030204" pitchFamily="34" charset="0"/>
              <a:cs typeface="Calibri" panose="020F0502020204030204" pitchFamily="34" charset="0"/>
            </a:rPr>
            <a:t>Facial recognition</a:t>
          </a:r>
          <a:r>
            <a:rPr lang="en-US" sz="1800" b="0" i="0" baseline="0" dirty="0"/>
            <a:t>	</a:t>
          </a:r>
        </a:p>
      </dgm:t>
    </dgm:pt>
    <dgm:pt modelId="{781B3245-3D1E-4FE2-85F9-84BA941D053E}" type="parTrans" cxnId="{225A750F-191C-4F0D-9D9F-4B0A53577424}">
      <dgm:prSet/>
      <dgm:spPr/>
      <dgm:t>
        <a:bodyPr/>
        <a:lstStyle/>
        <a:p>
          <a:endParaRPr lang="en-US"/>
        </a:p>
      </dgm:t>
    </dgm:pt>
    <dgm:pt modelId="{B583C4E1-67AD-4490-AD2D-79FC6FF58EEA}" type="sibTrans" cxnId="{225A750F-191C-4F0D-9D9F-4B0A53577424}">
      <dgm:prSet/>
      <dgm:spPr/>
      <dgm:t>
        <a:bodyPr/>
        <a:lstStyle/>
        <a:p>
          <a:endParaRPr lang="en-US"/>
        </a:p>
      </dgm:t>
    </dgm:pt>
    <dgm:pt modelId="{26AF5A2B-57F2-4836-9E96-2189C4674F91}" type="pres">
      <dgm:prSet presAssocID="{DD24D2C2-04CF-4370-B3DE-356DADCE9ECC}" presName="diagram" presStyleCnt="0">
        <dgm:presLayoutVars>
          <dgm:dir/>
          <dgm:resizeHandles val="exact"/>
        </dgm:presLayoutVars>
      </dgm:prSet>
      <dgm:spPr/>
    </dgm:pt>
    <dgm:pt modelId="{42BC0F4F-136A-432E-BC55-1D805802261A}" type="pres">
      <dgm:prSet presAssocID="{BE5E7608-DA7F-4830-A813-B0DD59CD0042}" presName="node" presStyleLbl="node1" presStyleIdx="0" presStyleCnt="8">
        <dgm:presLayoutVars>
          <dgm:bulletEnabled val="1"/>
        </dgm:presLayoutVars>
      </dgm:prSet>
      <dgm:spPr/>
    </dgm:pt>
    <dgm:pt modelId="{12EF8348-052C-498B-8E56-E7454103CA77}" type="pres">
      <dgm:prSet presAssocID="{43FFD831-07C3-4833-AE8A-68FE82F747D8}" presName="sibTrans" presStyleCnt="0"/>
      <dgm:spPr/>
    </dgm:pt>
    <dgm:pt modelId="{021B8771-40D7-487B-8A82-010B6C2EC1E9}" type="pres">
      <dgm:prSet presAssocID="{53CB4DB6-87B8-4A95-BDB5-39633DD4AF93}" presName="node" presStyleLbl="node1" presStyleIdx="1" presStyleCnt="8">
        <dgm:presLayoutVars>
          <dgm:bulletEnabled val="1"/>
        </dgm:presLayoutVars>
      </dgm:prSet>
      <dgm:spPr/>
    </dgm:pt>
    <dgm:pt modelId="{E8E83B3B-7EF1-43DF-91DD-EE7C3FB5CA6F}" type="pres">
      <dgm:prSet presAssocID="{94B193AE-31D8-4824-A41F-42B6BCCA3E2A}" presName="sibTrans" presStyleCnt="0"/>
      <dgm:spPr/>
    </dgm:pt>
    <dgm:pt modelId="{08506F28-FDD3-4F6B-A78E-50E5AB61D713}" type="pres">
      <dgm:prSet presAssocID="{BD60F9E0-DBA9-4D42-87BF-C8CD53D487B1}" presName="node" presStyleLbl="node1" presStyleIdx="2" presStyleCnt="8">
        <dgm:presLayoutVars>
          <dgm:bulletEnabled val="1"/>
        </dgm:presLayoutVars>
      </dgm:prSet>
      <dgm:spPr/>
    </dgm:pt>
    <dgm:pt modelId="{E70AA07B-6E51-45AB-A085-A9AF463101CC}" type="pres">
      <dgm:prSet presAssocID="{02466083-D7EA-4D87-B835-2052457DCBA6}" presName="sibTrans" presStyleCnt="0"/>
      <dgm:spPr/>
    </dgm:pt>
    <dgm:pt modelId="{6FD136BD-61B1-4633-AAC6-8D10F3715061}" type="pres">
      <dgm:prSet presAssocID="{5F824092-866F-4946-8522-2CD4CC7B7079}" presName="node" presStyleLbl="node1" presStyleIdx="3" presStyleCnt="8">
        <dgm:presLayoutVars>
          <dgm:bulletEnabled val="1"/>
        </dgm:presLayoutVars>
      </dgm:prSet>
      <dgm:spPr/>
    </dgm:pt>
    <dgm:pt modelId="{0E9D5D52-6F25-4FF0-939B-F6E499DB3609}" type="pres">
      <dgm:prSet presAssocID="{77300D4B-85B5-4975-B463-0F3A5ED8F982}" presName="sibTrans" presStyleCnt="0"/>
      <dgm:spPr/>
    </dgm:pt>
    <dgm:pt modelId="{91859F65-27FB-4767-8651-562658208B02}" type="pres">
      <dgm:prSet presAssocID="{66906A75-48E8-4CAE-8426-C857B94A04E8}" presName="node" presStyleLbl="node1" presStyleIdx="4" presStyleCnt="8">
        <dgm:presLayoutVars>
          <dgm:bulletEnabled val="1"/>
        </dgm:presLayoutVars>
      </dgm:prSet>
      <dgm:spPr/>
    </dgm:pt>
    <dgm:pt modelId="{39F1E9BA-7D35-4FDA-B5D6-E550127D62AE}" type="pres">
      <dgm:prSet presAssocID="{AED69153-169C-419A-BBC2-4AA2F84ADB5A}" presName="sibTrans" presStyleCnt="0"/>
      <dgm:spPr/>
    </dgm:pt>
    <dgm:pt modelId="{CAAE8046-F10D-4709-BFF7-3F2246D6B473}" type="pres">
      <dgm:prSet presAssocID="{95E69998-DA3B-48C4-A117-6F5FA87DFACC}" presName="node" presStyleLbl="node1" presStyleIdx="5" presStyleCnt="8">
        <dgm:presLayoutVars>
          <dgm:bulletEnabled val="1"/>
        </dgm:presLayoutVars>
      </dgm:prSet>
      <dgm:spPr/>
    </dgm:pt>
    <dgm:pt modelId="{C607B8D6-2407-4E2C-9357-82B5F31F1C6A}" type="pres">
      <dgm:prSet presAssocID="{33DA317B-C10B-4407-8167-676A5943FF5C}" presName="sibTrans" presStyleCnt="0"/>
      <dgm:spPr/>
    </dgm:pt>
    <dgm:pt modelId="{52BF9016-6529-466B-A27F-674A064BF371}" type="pres">
      <dgm:prSet presAssocID="{C302E0A8-CDB5-468C-AD86-073C1D2A8386}" presName="node" presStyleLbl="node1" presStyleIdx="6" presStyleCnt="8">
        <dgm:presLayoutVars>
          <dgm:bulletEnabled val="1"/>
        </dgm:presLayoutVars>
      </dgm:prSet>
      <dgm:spPr/>
    </dgm:pt>
    <dgm:pt modelId="{12B838C2-53A3-4985-8472-362A8C2C5640}" type="pres">
      <dgm:prSet presAssocID="{EA8CF1D8-A242-4095-9DF4-5E93158A339E}" presName="sibTrans" presStyleCnt="0"/>
      <dgm:spPr/>
    </dgm:pt>
    <dgm:pt modelId="{7A7C495E-29BE-48F3-AC53-BC185D00F7D1}" type="pres">
      <dgm:prSet presAssocID="{5459419C-134B-4AD8-9B31-C84C4DB010CE}" presName="node" presStyleLbl="node1" presStyleIdx="7" presStyleCnt="8">
        <dgm:presLayoutVars>
          <dgm:bulletEnabled val="1"/>
        </dgm:presLayoutVars>
      </dgm:prSet>
      <dgm:spPr/>
    </dgm:pt>
  </dgm:ptLst>
  <dgm:cxnLst>
    <dgm:cxn modelId="{225A750F-191C-4F0D-9D9F-4B0A53577424}" srcId="{DD24D2C2-04CF-4370-B3DE-356DADCE9ECC}" destId="{5459419C-134B-4AD8-9B31-C84C4DB010CE}" srcOrd="7" destOrd="0" parTransId="{781B3245-3D1E-4FE2-85F9-84BA941D053E}" sibTransId="{B583C4E1-67AD-4490-AD2D-79FC6FF58EEA}"/>
    <dgm:cxn modelId="{85777D20-7832-4205-9F2F-F2DAA8757386}" type="presOf" srcId="{C302E0A8-CDB5-468C-AD86-073C1D2A8386}" destId="{52BF9016-6529-466B-A27F-674A064BF371}" srcOrd="0" destOrd="0" presId="urn:microsoft.com/office/officeart/2005/8/layout/default"/>
    <dgm:cxn modelId="{7902E92C-2F1A-412A-B4E7-EC0EC1684DAC}" srcId="{DD24D2C2-04CF-4370-B3DE-356DADCE9ECC}" destId="{BD60F9E0-DBA9-4D42-87BF-C8CD53D487B1}" srcOrd="2" destOrd="0" parTransId="{737D202C-79A5-4760-9BDA-3A4C8F6AEE06}" sibTransId="{02466083-D7EA-4D87-B835-2052457DCBA6}"/>
    <dgm:cxn modelId="{432CE037-FF43-4CA9-857E-9A3AF96B2F36}" srcId="{DD24D2C2-04CF-4370-B3DE-356DADCE9ECC}" destId="{5F824092-866F-4946-8522-2CD4CC7B7079}" srcOrd="3" destOrd="0" parTransId="{7A734299-A4AC-4107-8D9E-1AF735A12CFA}" sibTransId="{77300D4B-85B5-4975-B463-0F3A5ED8F982}"/>
    <dgm:cxn modelId="{BEAAB93A-3047-424E-BDC0-CA619F512742}" type="presOf" srcId="{BE5E7608-DA7F-4830-A813-B0DD59CD0042}" destId="{42BC0F4F-136A-432E-BC55-1D805802261A}" srcOrd="0" destOrd="0" presId="urn:microsoft.com/office/officeart/2005/8/layout/default"/>
    <dgm:cxn modelId="{48482768-BE19-4B71-9886-BC03571D91D0}" type="presOf" srcId="{5F824092-866F-4946-8522-2CD4CC7B7079}" destId="{6FD136BD-61B1-4633-AAC6-8D10F3715061}" srcOrd="0" destOrd="0" presId="urn:microsoft.com/office/officeart/2005/8/layout/default"/>
    <dgm:cxn modelId="{F4DE1E4B-D4AF-47CB-BC32-6F54BBE9D3E3}" type="presOf" srcId="{53CB4DB6-87B8-4A95-BDB5-39633DD4AF93}" destId="{021B8771-40D7-487B-8A82-010B6C2EC1E9}" srcOrd="0" destOrd="0" presId="urn:microsoft.com/office/officeart/2005/8/layout/default"/>
    <dgm:cxn modelId="{EF641C72-A10C-4566-A155-F1BA3C65CBB9}" type="presOf" srcId="{5459419C-134B-4AD8-9B31-C84C4DB010CE}" destId="{7A7C495E-29BE-48F3-AC53-BC185D00F7D1}" srcOrd="0" destOrd="0" presId="urn:microsoft.com/office/officeart/2005/8/layout/default"/>
    <dgm:cxn modelId="{BBDE6678-EBF3-4374-9B13-EDB631F519D8}" srcId="{DD24D2C2-04CF-4370-B3DE-356DADCE9ECC}" destId="{53CB4DB6-87B8-4A95-BDB5-39633DD4AF93}" srcOrd="1" destOrd="0" parTransId="{320E23E8-BAD8-4B9E-AAC9-90D6E56D82BB}" sibTransId="{94B193AE-31D8-4824-A41F-42B6BCCA3E2A}"/>
    <dgm:cxn modelId="{47448C78-7014-46CB-9A55-94AC3BD9290B}" srcId="{DD24D2C2-04CF-4370-B3DE-356DADCE9ECC}" destId="{BE5E7608-DA7F-4830-A813-B0DD59CD0042}" srcOrd="0" destOrd="0" parTransId="{60A90484-2D9C-4BB0-B9CE-913989049A3E}" sibTransId="{43FFD831-07C3-4833-AE8A-68FE82F747D8}"/>
    <dgm:cxn modelId="{6581617C-8A60-42A6-950B-6067A735BFBE}" type="presOf" srcId="{66906A75-48E8-4CAE-8426-C857B94A04E8}" destId="{91859F65-27FB-4767-8651-562658208B02}" srcOrd="0" destOrd="0" presId="urn:microsoft.com/office/officeart/2005/8/layout/default"/>
    <dgm:cxn modelId="{D7EBDBA9-839F-45CC-B1CB-CE28D63475C1}" type="presOf" srcId="{95E69998-DA3B-48C4-A117-6F5FA87DFACC}" destId="{CAAE8046-F10D-4709-BFF7-3F2246D6B473}" srcOrd="0" destOrd="0" presId="urn:microsoft.com/office/officeart/2005/8/layout/default"/>
    <dgm:cxn modelId="{D3729EB8-C061-4F08-B1CA-30975007CD3D}" srcId="{DD24D2C2-04CF-4370-B3DE-356DADCE9ECC}" destId="{C302E0A8-CDB5-468C-AD86-073C1D2A8386}" srcOrd="6" destOrd="0" parTransId="{F249CB11-AF0C-4878-A904-04A629B88EBC}" sibTransId="{EA8CF1D8-A242-4095-9DF4-5E93158A339E}"/>
    <dgm:cxn modelId="{244537D6-AC5C-48B2-8DE3-A6D031B1B4A3}" srcId="{DD24D2C2-04CF-4370-B3DE-356DADCE9ECC}" destId="{66906A75-48E8-4CAE-8426-C857B94A04E8}" srcOrd="4" destOrd="0" parTransId="{FAF9597D-EDD6-4F06-9A8A-78D052D13179}" sibTransId="{AED69153-169C-419A-BBC2-4AA2F84ADB5A}"/>
    <dgm:cxn modelId="{D20B49E2-DDA4-41EE-B771-80454CFFA84A}" type="presOf" srcId="{DD24D2C2-04CF-4370-B3DE-356DADCE9ECC}" destId="{26AF5A2B-57F2-4836-9E96-2189C4674F91}" srcOrd="0" destOrd="0" presId="urn:microsoft.com/office/officeart/2005/8/layout/default"/>
    <dgm:cxn modelId="{9DEE30F8-87A4-44DF-9F0C-50D9C0A408F1}" srcId="{DD24D2C2-04CF-4370-B3DE-356DADCE9ECC}" destId="{95E69998-DA3B-48C4-A117-6F5FA87DFACC}" srcOrd="5" destOrd="0" parTransId="{82A61715-6D16-4D8C-8198-9ABD307BF81C}" sibTransId="{33DA317B-C10B-4407-8167-676A5943FF5C}"/>
    <dgm:cxn modelId="{A162DCF9-7A35-4EEF-A1C9-4B68A305790E}" type="presOf" srcId="{BD60F9E0-DBA9-4D42-87BF-C8CD53D487B1}" destId="{08506F28-FDD3-4F6B-A78E-50E5AB61D713}" srcOrd="0" destOrd="0" presId="urn:microsoft.com/office/officeart/2005/8/layout/default"/>
    <dgm:cxn modelId="{34E2BADF-D6E8-4186-8A3A-B935E44D469C}" type="presParOf" srcId="{26AF5A2B-57F2-4836-9E96-2189C4674F91}" destId="{42BC0F4F-136A-432E-BC55-1D805802261A}" srcOrd="0" destOrd="0" presId="urn:microsoft.com/office/officeart/2005/8/layout/default"/>
    <dgm:cxn modelId="{055151A1-8AF7-4C06-832C-43780EF61F7B}" type="presParOf" srcId="{26AF5A2B-57F2-4836-9E96-2189C4674F91}" destId="{12EF8348-052C-498B-8E56-E7454103CA77}" srcOrd="1" destOrd="0" presId="urn:microsoft.com/office/officeart/2005/8/layout/default"/>
    <dgm:cxn modelId="{8C062C8A-A4F9-4A57-A973-EA941A8C33D1}" type="presParOf" srcId="{26AF5A2B-57F2-4836-9E96-2189C4674F91}" destId="{021B8771-40D7-487B-8A82-010B6C2EC1E9}" srcOrd="2" destOrd="0" presId="urn:microsoft.com/office/officeart/2005/8/layout/default"/>
    <dgm:cxn modelId="{768D68D1-9F4C-4556-A308-18F1A3CD642B}" type="presParOf" srcId="{26AF5A2B-57F2-4836-9E96-2189C4674F91}" destId="{E8E83B3B-7EF1-43DF-91DD-EE7C3FB5CA6F}" srcOrd="3" destOrd="0" presId="urn:microsoft.com/office/officeart/2005/8/layout/default"/>
    <dgm:cxn modelId="{20EA3914-93E0-427D-9D10-4E807DEF358F}" type="presParOf" srcId="{26AF5A2B-57F2-4836-9E96-2189C4674F91}" destId="{08506F28-FDD3-4F6B-A78E-50E5AB61D713}" srcOrd="4" destOrd="0" presId="urn:microsoft.com/office/officeart/2005/8/layout/default"/>
    <dgm:cxn modelId="{2C664B8A-60D4-4B68-AF83-03ABEBBE6294}" type="presParOf" srcId="{26AF5A2B-57F2-4836-9E96-2189C4674F91}" destId="{E70AA07B-6E51-45AB-A085-A9AF463101CC}" srcOrd="5" destOrd="0" presId="urn:microsoft.com/office/officeart/2005/8/layout/default"/>
    <dgm:cxn modelId="{AA6CA560-4650-405E-B531-5BC1C44FB78E}" type="presParOf" srcId="{26AF5A2B-57F2-4836-9E96-2189C4674F91}" destId="{6FD136BD-61B1-4633-AAC6-8D10F3715061}" srcOrd="6" destOrd="0" presId="urn:microsoft.com/office/officeart/2005/8/layout/default"/>
    <dgm:cxn modelId="{63AFB65F-ED00-4EBF-B715-5D533F119CEE}" type="presParOf" srcId="{26AF5A2B-57F2-4836-9E96-2189C4674F91}" destId="{0E9D5D52-6F25-4FF0-939B-F6E499DB3609}" srcOrd="7" destOrd="0" presId="urn:microsoft.com/office/officeart/2005/8/layout/default"/>
    <dgm:cxn modelId="{B6D8436A-95DF-45D4-809D-638839C57582}" type="presParOf" srcId="{26AF5A2B-57F2-4836-9E96-2189C4674F91}" destId="{91859F65-27FB-4767-8651-562658208B02}" srcOrd="8" destOrd="0" presId="urn:microsoft.com/office/officeart/2005/8/layout/default"/>
    <dgm:cxn modelId="{E17B7F25-9BE0-45CC-983D-F49371772130}" type="presParOf" srcId="{26AF5A2B-57F2-4836-9E96-2189C4674F91}" destId="{39F1E9BA-7D35-4FDA-B5D6-E550127D62AE}" srcOrd="9" destOrd="0" presId="urn:microsoft.com/office/officeart/2005/8/layout/default"/>
    <dgm:cxn modelId="{D57D2C9F-CA9C-4C4A-B36A-87284052EB3B}" type="presParOf" srcId="{26AF5A2B-57F2-4836-9E96-2189C4674F91}" destId="{CAAE8046-F10D-4709-BFF7-3F2246D6B473}" srcOrd="10" destOrd="0" presId="urn:microsoft.com/office/officeart/2005/8/layout/default"/>
    <dgm:cxn modelId="{3D6087D1-4C61-4DAF-9325-0DB897AC6333}" type="presParOf" srcId="{26AF5A2B-57F2-4836-9E96-2189C4674F91}" destId="{C607B8D6-2407-4E2C-9357-82B5F31F1C6A}" srcOrd="11" destOrd="0" presId="urn:microsoft.com/office/officeart/2005/8/layout/default"/>
    <dgm:cxn modelId="{E39B1BB0-11E3-409C-9DC0-B8877500BAEE}" type="presParOf" srcId="{26AF5A2B-57F2-4836-9E96-2189C4674F91}" destId="{52BF9016-6529-466B-A27F-674A064BF371}" srcOrd="12" destOrd="0" presId="urn:microsoft.com/office/officeart/2005/8/layout/default"/>
    <dgm:cxn modelId="{5F5B6FA7-AB12-4204-8DD9-AE8C77951CB5}" type="presParOf" srcId="{26AF5A2B-57F2-4836-9E96-2189C4674F91}" destId="{12B838C2-53A3-4985-8472-362A8C2C5640}" srcOrd="13" destOrd="0" presId="urn:microsoft.com/office/officeart/2005/8/layout/default"/>
    <dgm:cxn modelId="{1D556C59-FB3C-470B-96D6-DC920EB67EF8}" type="presParOf" srcId="{26AF5A2B-57F2-4836-9E96-2189C4674F91}" destId="{7A7C495E-29BE-48F3-AC53-BC185D00F7D1}"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1E17702-756A-48BB-9CA5-5D3EB3BE07A9}" type="doc">
      <dgm:prSet loTypeId="urn:microsoft.com/office/officeart/2005/8/layout/hList7" loCatId="picture" qsTypeId="urn:microsoft.com/office/officeart/2005/8/quickstyle/simple3" qsCatId="simple" csTypeId="urn:microsoft.com/office/officeart/2005/8/colors/accent2_2" csCatId="accent2" phldr="1"/>
      <dgm:spPr/>
      <dgm:t>
        <a:bodyPr/>
        <a:lstStyle/>
        <a:p>
          <a:endParaRPr lang="en-US"/>
        </a:p>
      </dgm:t>
    </dgm:pt>
    <dgm:pt modelId="{C5245E8B-68CE-4343-B81B-D556D365A7CA}">
      <dgm:prSet/>
      <dgm:spPr/>
      <dgm:t>
        <a:bodyPr/>
        <a:lstStyle/>
        <a:p>
          <a:pPr rtl="0"/>
          <a:r>
            <a:rPr lang="en-US" dirty="0">
              <a:latin typeface="Calibri" panose="020F0502020204030204" pitchFamily="34" charset="0"/>
              <a:cs typeface="Calibri" panose="020F0502020204030204" pitchFamily="34" charset="0"/>
            </a:rPr>
            <a:t>Analog</a:t>
          </a:r>
        </a:p>
      </dgm:t>
    </dgm:pt>
    <dgm:pt modelId="{1CEB440D-AF3D-4047-9F1F-87B9FC0459CD}" type="parTrans" cxnId="{CA1705BA-D1DF-461B-8AF3-886BDF006A28}">
      <dgm:prSet/>
      <dgm:spPr/>
      <dgm:t>
        <a:bodyPr/>
        <a:lstStyle/>
        <a:p>
          <a:endParaRPr lang="en-US"/>
        </a:p>
      </dgm:t>
    </dgm:pt>
    <dgm:pt modelId="{CDAC19C7-E6EA-42E2-B1BB-1D889301D6EF}" type="sibTrans" cxnId="{CA1705BA-D1DF-461B-8AF3-886BDF006A28}">
      <dgm:prSet/>
      <dgm:spPr/>
      <dgm:t>
        <a:bodyPr/>
        <a:lstStyle/>
        <a:p>
          <a:endParaRPr lang="en-US"/>
        </a:p>
      </dgm:t>
    </dgm:pt>
    <dgm:pt modelId="{6DAFAE7E-489A-43DF-AF0B-0B0C94C1B00C}">
      <dgm:prSet/>
      <dgm:spPr/>
      <dgm:t>
        <a:bodyPr/>
        <a:lstStyle/>
        <a:p>
          <a:pPr rtl="0"/>
          <a:r>
            <a:rPr lang="en-US" dirty="0">
              <a:latin typeface="Calibri" panose="020F0502020204030204" pitchFamily="34" charset="0"/>
              <a:cs typeface="Calibri" panose="020F0502020204030204" pitchFamily="34" charset="0"/>
            </a:rPr>
            <a:t>IP</a:t>
          </a:r>
        </a:p>
      </dgm:t>
    </dgm:pt>
    <dgm:pt modelId="{A1D8E60D-738B-4E8D-A095-D8D1428359AD}" type="parTrans" cxnId="{D0F43271-5548-4FFB-A17C-5FC749DE1290}">
      <dgm:prSet/>
      <dgm:spPr/>
      <dgm:t>
        <a:bodyPr/>
        <a:lstStyle/>
        <a:p>
          <a:endParaRPr lang="en-US"/>
        </a:p>
      </dgm:t>
    </dgm:pt>
    <dgm:pt modelId="{FF9501EA-7B56-4C97-AE63-3724EBA50FDD}" type="sibTrans" cxnId="{D0F43271-5548-4FFB-A17C-5FC749DE1290}">
      <dgm:prSet/>
      <dgm:spPr/>
      <dgm:t>
        <a:bodyPr/>
        <a:lstStyle/>
        <a:p>
          <a:endParaRPr lang="en-US"/>
        </a:p>
      </dgm:t>
    </dgm:pt>
    <dgm:pt modelId="{B718FB1C-740B-42C1-9812-D4966F1EF233}">
      <dgm:prSet/>
      <dgm:spPr/>
      <dgm:t>
        <a:bodyPr/>
        <a:lstStyle/>
        <a:p>
          <a:pPr rtl="0"/>
          <a:r>
            <a:rPr lang="en-US" dirty="0">
              <a:latin typeface="Calibri" panose="020F0502020204030204" pitchFamily="34" charset="0"/>
              <a:cs typeface="Calibri" panose="020F0502020204030204" pitchFamily="34" charset="0"/>
            </a:rPr>
            <a:t>Infrared</a:t>
          </a:r>
        </a:p>
      </dgm:t>
    </dgm:pt>
    <dgm:pt modelId="{5A9B848E-8190-400B-99AF-08D1022DA2A4}" type="parTrans" cxnId="{C35A6917-5B6B-4A37-9E52-560030E2EDD0}">
      <dgm:prSet/>
      <dgm:spPr/>
      <dgm:t>
        <a:bodyPr/>
        <a:lstStyle/>
        <a:p>
          <a:endParaRPr lang="en-US"/>
        </a:p>
      </dgm:t>
    </dgm:pt>
    <dgm:pt modelId="{790C0067-A101-45AF-AC5C-34EE5B21BCC3}" type="sibTrans" cxnId="{C35A6917-5B6B-4A37-9E52-560030E2EDD0}">
      <dgm:prSet/>
      <dgm:spPr/>
      <dgm:t>
        <a:bodyPr/>
        <a:lstStyle/>
        <a:p>
          <a:endParaRPr lang="en-US"/>
        </a:p>
      </dgm:t>
    </dgm:pt>
    <dgm:pt modelId="{019EF10B-8747-4738-BD11-EE6FF7C7C03A}">
      <dgm:prSet/>
      <dgm:spPr/>
      <dgm:t>
        <a:bodyPr/>
        <a:lstStyle/>
        <a:p>
          <a:pPr rtl="0"/>
          <a:r>
            <a:rPr lang="en-US" dirty="0">
              <a:latin typeface="Calibri" panose="020F0502020204030204" pitchFamily="34" charset="0"/>
              <a:cs typeface="Calibri" panose="020F0502020204030204" pitchFamily="34" charset="0"/>
            </a:rPr>
            <a:t>Thermal</a:t>
          </a:r>
        </a:p>
      </dgm:t>
    </dgm:pt>
    <dgm:pt modelId="{17DD7251-A298-480D-AB78-F742F6EB5C5C}" type="parTrans" cxnId="{44CD01AB-7253-427F-BE86-0A825D896646}">
      <dgm:prSet/>
      <dgm:spPr/>
      <dgm:t>
        <a:bodyPr/>
        <a:lstStyle/>
        <a:p>
          <a:endParaRPr lang="en-US"/>
        </a:p>
      </dgm:t>
    </dgm:pt>
    <dgm:pt modelId="{CC8CCA35-01C0-4B3B-9E60-6B662838CBA3}" type="sibTrans" cxnId="{44CD01AB-7253-427F-BE86-0A825D896646}">
      <dgm:prSet/>
      <dgm:spPr/>
      <dgm:t>
        <a:bodyPr/>
        <a:lstStyle/>
        <a:p>
          <a:endParaRPr lang="en-US"/>
        </a:p>
      </dgm:t>
    </dgm:pt>
    <dgm:pt modelId="{F1F1602B-3E3D-4250-B2DF-F86D20B743F7}" type="pres">
      <dgm:prSet presAssocID="{61E17702-756A-48BB-9CA5-5D3EB3BE07A9}" presName="Name0" presStyleCnt="0">
        <dgm:presLayoutVars>
          <dgm:dir/>
          <dgm:resizeHandles val="exact"/>
        </dgm:presLayoutVars>
      </dgm:prSet>
      <dgm:spPr/>
    </dgm:pt>
    <dgm:pt modelId="{AD40EF99-26CF-4A36-B96E-2CF179444504}" type="pres">
      <dgm:prSet presAssocID="{61E17702-756A-48BB-9CA5-5D3EB3BE07A9}" presName="fgShape" presStyleLbl="fgShp" presStyleIdx="0" presStyleCnt="1"/>
      <dgm:spPr>
        <a:gradFill flip="none" rotWithShape="1">
          <a:lin ang="2700000" scaled="1"/>
          <a:tileRect/>
        </a:gradFill>
      </dgm:spPr>
    </dgm:pt>
    <dgm:pt modelId="{7938BB00-4100-4AA2-980E-ADAAC6AF0E29}" type="pres">
      <dgm:prSet presAssocID="{61E17702-756A-48BB-9CA5-5D3EB3BE07A9}" presName="linComp" presStyleCnt="0"/>
      <dgm:spPr/>
    </dgm:pt>
    <dgm:pt modelId="{506E923B-C693-42AF-85A2-705EDF9F02C7}" type="pres">
      <dgm:prSet presAssocID="{C5245E8B-68CE-4343-B81B-D556D365A7CA}" presName="compNode" presStyleCnt="0"/>
      <dgm:spPr/>
    </dgm:pt>
    <dgm:pt modelId="{E213E218-703F-4DB3-BEAA-C01ECCA31612}" type="pres">
      <dgm:prSet presAssocID="{C5245E8B-68CE-4343-B81B-D556D365A7CA}" presName="bkgdShape" presStyleLbl="node1" presStyleIdx="0" presStyleCnt="4"/>
      <dgm:spPr/>
    </dgm:pt>
    <dgm:pt modelId="{64326AF5-6D5A-40DA-91E3-FEC8D6E02C45}" type="pres">
      <dgm:prSet presAssocID="{C5245E8B-68CE-4343-B81B-D556D365A7CA}" presName="nodeTx" presStyleLbl="node1" presStyleIdx="0" presStyleCnt="4">
        <dgm:presLayoutVars>
          <dgm:bulletEnabled val="1"/>
        </dgm:presLayoutVars>
      </dgm:prSet>
      <dgm:spPr/>
    </dgm:pt>
    <dgm:pt modelId="{AC2987B4-42BB-4B1C-8DAA-0242428E6AEB}" type="pres">
      <dgm:prSet presAssocID="{C5245E8B-68CE-4343-B81B-D556D365A7CA}" presName="invisiNode" presStyleLbl="node1" presStyleIdx="0" presStyleCnt="4"/>
      <dgm:spPr/>
    </dgm:pt>
    <dgm:pt modelId="{31FEA105-C9BB-4101-973E-B14030CF2D5F}" type="pres">
      <dgm:prSet presAssocID="{C5245E8B-68CE-4343-B81B-D556D365A7CA}"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966FCFE-6774-4674-ADD0-BCBE0AB57BC8}" type="pres">
      <dgm:prSet presAssocID="{CDAC19C7-E6EA-42E2-B1BB-1D889301D6EF}" presName="sibTrans" presStyleLbl="sibTrans2D1" presStyleIdx="0" presStyleCnt="0"/>
      <dgm:spPr/>
    </dgm:pt>
    <dgm:pt modelId="{1CAE296E-385E-4926-9F4B-D882C801AFAB}" type="pres">
      <dgm:prSet presAssocID="{6DAFAE7E-489A-43DF-AF0B-0B0C94C1B00C}" presName="compNode" presStyleCnt="0"/>
      <dgm:spPr/>
    </dgm:pt>
    <dgm:pt modelId="{ED99E56C-2D33-459A-80D7-16E624580A12}" type="pres">
      <dgm:prSet presAssocID="{6DAFAE7E-489A-43DF-AF0B-0B0C94C1B00C}" presName="bkgdShape" presStyleLbl="node1" presStyleIdx="1" presStyleCnt="4"/>
      <dgm:spPr/>
    </dgm:pt>
    <dgm:pt modelId="{03CA3208-E633-4F0A-87B5-86D4B197D208}" type="pres">
      <dgm:prSet presAssocID="{6DAFAE7E-489A-43DF-AF0B-0B0C94C1B00C}" presName="nodeTx" presStyleLbl="node1" presStyleIdx="1" presStyleCnt="4">
        <dgm:presLayoutVars>
          <dgm:bulletEnabled val="1"/>
        </dgm:presLayoutVars>
      </dgm:prSet>
      <dgm:spPr/>
    </dgm:pt>
    <dgm:pt modelId="{53963DE1-A4F9-415A-BD4A-67845949C873}" type="pres">
      <dgm:prSet presAssocID="{6DAFAE7E-489A-43DF-AF0B-0B0C94C1B00C}" presName="invisiNode" presStyleLbl="node1" presStyleIdx="1" presStyleCnt="4"/>
      <dgm:spPr/>
    </dgm:pt>
    <dgm:pt modelId="{355D30DD-A387-4585-A04D-9DB1D153D186}" type="pres">
      <dgm:prSet presAssocID="{6DAFAE7E-489A-43DF-AF0B-0B0C94C1B00C}"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70FB2826-ADE5-4DCC-B297-C1A27A91F6F2}" type="pres">
      <dgm:prSet presAssocID="{FF9501EA-7B56-4C97-AE63-3724EBA50FDD}" presName="sibTrans" presStyleLbl="sibTrans2D1" presStyleIdx="0" presStyleCnt="0"/>
      <dgm:spPr/>
    </dgm:pt>
    <dgm:pt modelId="{FF38C154-A8A4-46B4-89AB-327B0FC5F961}" type="pres">
      <dgm:prSet presAssocID="{B718FB1C-740B-42C1-9812-D4966F1EF233}" presName="compNode" presStyleCnt="0"/>
      <dgm:spPr/>
    </dgm:pt>
    <dgm:pt modelId="{DC6758F7-DCE8-4D3C-8345-96AE1946A99C}" type="pres">
      <dgm:prSet presAssocID="{B718FB1C-740B-42C1-9812-D4966F1EF233}" presName="bkgdShape" presStyleLbl="node1" presStyleIdx="2" presStyleCnt="4"/>
      <dgm:spPr/>
    </dgm:pt>
    <dgm:pt modelId="{C6979235-42F3-42A6-B77D-3ADA63E71C3A}" type="pres">
      <dgm:prSet presAssocID="{B718FB1C-740B-42C1-9812-D4966F1EF233}" presName="nodeTx" presStyleLbl="node1" presStyleIdx="2" presStyleCnt="4">
        <dgm:presLayoutVars>
          <dgm:bulletEnabled val="1"/>
        </dgm:presLayoutVars>
      </dgm:prSet>
      <dgm:spPr/>
    </dgm:pt>
    <dgm:pt modelId="{EBD57E67-807A-49AF-9595-847ADF078285}" type="pres">
      <dgm:prSet presAssocID="{B718FB1C-740B-42C1-9812-D4966F1EF233}" presName="invisiNode" presStyleLbl="node1" presStyleIdx="2" presStyleCnt="4"/>
      <dgm:spPr/>
    </dgm:pt>
    <dgm:pt modelId="{F7D9C31F-BDE0-4D7F-9545-3B07A3D7BF17}" type="pres">
      <dgm:prSet presAssocID="{B718FB1C-740B-42C1-9812-D4966F1EF233}"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01E845B6-6983-4111-B086-F8DF9F93401F}" type="pres">
      <dgm:prSet presAssocID="{790C0067-A101-45AF-AC5C-34EE5B21BCC3}" presName="sibTrans" presStyleLbl="sibTrans2D1" presStyleIdx="0" presStyleCnt="0"/>
      <dgm:spPr/>
    </dgm:pt>
    <dgm:pt modelId="{437B8E91-92FA-4320-96C9-0CA6F3F0066E}" type="pres">
      <dgm:prSet presAssocID="{019EF10B-8747-4738-BD11-EE6FF7C7C03A}" presName="compNode" presStyleCnt="0"/>
      <dgm:spPr/>
    </dgm:pt>
    <dgm:pt modelId="{7746C252-F14A-4754-B65F-5E21B2B2035F}" type="pres">
      <dgm:prSet presAssocID="{019EF10B-8747-4738-BD11-EE6FF7C7C03A}" presName="bkgdShape" presStyleLbl="node1" presStyleIdx="3" presStyleCnt="4"/>
      <dgm:spPr/>
    </dgm:pt>
    <dgm:pt modelId="{EC997B25-3C11-42AF-AE1F-176F6865078F}" type="pres">
      <dgm:prSet presAssocID="{019EF10B-8747-4738-BD11-EE6FF7C7C03A}" presName="nodeTx" presStyleLbl="node1" presStyleIdx="3" presStyleCnt="4">
        <dgm:presLayoutVars>
          <dgm:bulletEnabled val="1"/>
        </dgm:presLayoutVars>
      </dgm:prSet>
      <dgm:spPr/>
    </dgm:pt>
    <dgm:pt modelId="{58FFCF89-288E-4A07-BDF7-5CEEBCC809DB}" type="pres">
      <dgm:prSet presAssocID="{019EF10B-8747-4738-BD11-EE6FF7C7C03A}" presName="invisiNode" presStyleLbl="node1" presStyleIdx="3" presStyleCnt="4"/>
      <dgm:spPr/>
    </dgm:pt>
    <dgm:pt modelId="{69599C16-9031-48C2-92C5-4B41A7891C5E}" type="pres">
      <dgm:prSet presAssocID="{019EF10B-8747-4738-BD11-EE6FF7C7C03A}"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Lst>
  <dgm:cxnLst>
    <dgm:cxn modelId="{C35A6917-5B6B-4A37-9E52-560030E2EDD0}" srcId="{61E17702-756A-48BB-9CA5-5D3EB3BE07A9}" destId="{B718FB1C-740B-42C1-9812-D4966F1EF233}" srcOrd="2" destOrd="0" parTransId="{5A9B848E-8190-400B-99AF-08D1022DA2A4}" sibTransId="{790C0067-A101-45AF-AC5C-34EE5B21BCC3}"/>
    <dgm:cxn modelId="{2EC61D2E-36DE-42D3-B85B-C21D953BB941}" type="presOf" srcId="{6DAFAE7E-489A-43DF-AF0B-0B0C94C1B00C}" destId="{03CA3208-E633-4F0A-87B5-86D4B197D208}" srcOrd="1" destOrd="0" presId="urn:microsoft.com/office/officeart/2005/8/layout/hList7"/>
    <dgm:cxn modelId="{F2158342-D933-4D03-9BEC-97B15DCD2AE6}" type="presOf" srcId="{019EF10B-8747-4738-BD11-EE6FF7C7C03A}" destId="{7746C252-F14A-4754-B65F-5E21B2B2035F}" srcOrd="0" destOrd="0" presId="urn:microsoft.com/office/officeart/2005/8/layout/hList7"/>
    <dgm:cxn modelId="{D0F43271-5548-4FFB-A17C-5FC749DE1290}" srcId="{61E17702-756A-48BB-9CA5-5D3EB3BE07A9}" destId="{6DAFAE7E-489A-43DF-AF0B-0B0C94C1B00C}" srcOrd="1" destOrd="0" parTransId="{A1D8E60D-738B-4E8D-A095-D8D1428359AD}" sibTransId="{FF9501EA-7B56-4C97-AE63-3724EBA50FDD}"/>
    <dgm:cxn modelId="{F42E2957-A302-4F73-9EB5-668B4E6CF563}" type="presOf" srcId="{C5245E8B-68CE-4343-B81B-D556D365A7CA}" destId="{64326AF5-6D5A-40DA-91E3-FEC8D6E02C45}" srcOrd="1" destOrd="0" presId="urn:microsoft.com/office/officeart/2005/8/layout/hList7"/>
    <dgm:cxn modelId="{9E9D7277-6B00-4464-A379-2072CD356B9B}" type="presOf" srcId="{019EF10B-8747-4738-BD11-EE6FF7C7C03A}" destId="{EC997B25-3C11-42AF-AE1F-176F6865078F}" srcOrd="1" destOrd="0" presId="urn:microsoft.com/office/officeart/2005/8/layout/hList7"/>
    <dgm:cxn modelId="{1605BD84-AB04-42EF-99CF-7469C873B125}" type="presOf" srcId="{B718FB1C-740B-42C1-9812-D4966F1EF233}" destId="{C6979235-42F3-42A6-B77D-3ADA63E71C3A}" srcOrd="1" destOrd="0" presId="urn:microsoft.com/office/officeart/2005/8/layout/hList7"/>
    <dgm:cxn modelId="{93FD849A-20D8-4EBF-9C70-D445202167CF}" type="presOf" srcId="{CDAC19C7-E6EA-42E2-B1BB-1D889301D6EF}" destId="{A966FCFE-6774-4674-ADD0-BCBE0AB57BC8}" srcOrd="0" destOrd="0" presId="urn:microsoft.com/office/officeart/2005/8/layout/hList7"/>
    <dgm:cxn modelId="{44CD01AB-7253-427F-BE86-0A825D896646}" srcId="{61E17702-756A-48BB-9CA5-5D3EB3BE07A9}" destId="{019EF10B-8747-4738-BD11-EE6FF7C7C03A}" srcOrd="3" destOrd="0" parTransId="{17DD7251-A298-480D-AB78-F742F6EB5C5C}" sibTransId="{CC8CCA35-01C0-4B3B-9E60-6B662838CBA3}"/>
    <dgm:cxn modelId="{830FD8B0-1BB0-4691-822C-1B2D5BE4681F}" type="presOf" srcId="{61E17702-756A-48BB-9CA5-5D3EB3BE07A9}" destId="{F1F1602B-3E3D-4250-B2DF-F86D20B743F7}" srcOrd="0" destOrd="0" presId="urn:microsoft.com/office/officeart/2005/8/layout/hList7"/>
    <dgm:cxn modelId="{90808CB3-7D54-434D-8BBA-29A44EB6FD6A}" type="presOf" srcId="{6DAFAE7E-489A-43DF-AF0B-0B0C94C1B00C}" destId="{ED99E56C-2D33-459A-80D7-16E624580A12}" srcOrd="0" destOrd="0" presId="urn:microsoft.com/office/officeart/2005/8/layout/hList7"/>
    <dgm:cxn modelId="{CA1705BA-D1DF-461B-8AF3-886BDF006A28}" srcId="{61E17702-756A-48BB-9CA5-5D3EB3BE07A9}" destId="{C5245E8B-68CE-4343-B81B-D556D365A7CA}" srcOrd="0" destOrd="0" parTransId="{1CEB440D-AF3D-4047-9F1F-87B9FC0459CD}" sibTransId="{CDAC19C7-E6EA-42E2-B1BB-1D889301D6EF}"/>
    <dgm:cxn modelId="{CEE974C7-EAA7-4709-8C4D-CFA7A6030278}" type="presOf" srcId="{790C0067-A101-45AF-AC5C-34EE5B21BCC3}" destId="{01E845B6-6983-4111-B086-F8DF9F93401F}" srcOrd="0" destOrd="0" presId="urn:microsoft.com/office/officeart/2005/8/layout/hList7"/>
    <dgm:cxn modelId="{30A781C9-CD03-4780-A0AA-AF90E81201FF}" type="presOf" srcId="{FF9501EA-7B56-4C97-AE63-3724EBA50FDD}" destId="{70FB2826-ADE5-4DCC-B297-C1A27A91F6F2}" srcOrd="0" destOrd="0" presId="urn:microsoft.com/office/officeart/2005/8/layout/hList7"/>
    <dgm:cxn modelId="{55E9B0CB-EF01-4FCA-92D0-7B44556B3541}" type="presOf" srcId="{B718FB1C-740B-42C1-9812-D4966F1EF233}" destId="{DC6758F7-DCE8-4D3C-8345-96AE1946A99C}" srcOrd="0" destOrd="0" presId="urn:microsoft.com/office/officeart/2005/8/layout/hList7"/>
    <dgm:cxn modelId="{360E84E1-6AF3-43A9-83C6-C499C6B5BACB}" type="presOf" srcId="{C5245E8B-68CE-4343-B81B-D556D365A7CA}" destId="{E213E218-703F-4DB3-BEAA-C01ECCA31612}" srcOrd="0" destOrd="0" presId="urn:microsoft.com/office/officeart/2005/8/layout/hList7"/>
    <dgm:cxn modelId="{F5DB557D-666D-4C89-BA83-F4CBCD91723F}" type="presParOf" srcId="{F1F1602B-3E3D-4250-B2DF-F86D20B743F7}" destId="{AD40EF99-26CF-4A36-B96E-2CF179444504}" srcOrd="0" destOrd="0" presId="urn:microsoft.com/office/officeart/2005/8/layout/hList7"/>
    <dgm:cxn modelId="{F230A944-367F-4907-850D-5CD47FA61DAC}" type="presParOf" srcId="{F1F1602B-3E3D-4250-B2DF-F86D20B743F7}" destId="{7938BB00-4100-4AA2-980E-ADAAC6AF0E29}" srcOrd="1" destOrd="0" presId="urn:microsoft.com/office/officeart/2005/8/layout/hList7"/>
    <dgm:cxn modelId="{398384F4-843D-4182-AC32-2AE19685D9C9}" type="presParOf" srcId="{7938BB00-4100-4AA2-980E-ADAAC6AF0E29}" destId="{506E923B-C693-42AF-85A2-705EDF9F02C7}" srcOrd="0" destOrd="0" presId="urn:microsoft.com/office/officeart/2005/8/layout/hList7"/>
    <dgm:cxn modelId="{42E0433E-56B3-4E6F-81DC-02B6CD96AC85}" type="presParOf" srcId="{506E923B-C693-42AF-85A2-705EDF9F02C7}" destId="{E213E218-703F-4DB3-BEAA-C01ECCA31612}" srcOrd="0" destOrd="0" presId="urn:microsoft.com/office/officeart/2005/8/layout/hList7"/>
    <dgm:cxn modelId="{2992EF52-ECB4-4A76-9A56-A5937B4C7EA1}" type="presParOf" srcId="{506E923B-C693-42AF-85A2-705EDF9F02C7}" destId="{64326AF5-6D5A-40DA-91E3-FEC8D6E02C45}" srcOrd="1" destOrd="0" presId="urn:microsoft.com/office/officeart/2005/8/layout/hList7"/>
    <dgm:cxn modelId="{B650E5DE-AE01-4052-9B5F-62A5ED2248EF}" type="presParOf" srcId="{506E923B-C693-42AF-85A2-705EDF9F02C7}" destId="{AC2987B4-42BB-4B1C-8DAA-0242428E6AEB}" srcOrd="2" destOrd="0" presId="urn:microsoft.com/office/officeart/2005/8/layout/hList7"/>
    <dgm:cxn modelId="{E8916D8F-123C-4CF0-8CF9-7922911125C3}" type="presParOf" srcId="{506E923B-C693-42AF-85A2-705EDF9F02C7}" destId="{31FEA105-C9BB-4101-973E-B14030CF2D5F}" srcOrd="3" destOrd="0" presId="urn:microsoft.com/office/officeart/2005/8/layout/hList7"/>
    <dgm:cxn modelId="{95A39DBF-2EE6-4E1D-B833-80CFDBB20D6F}" type="presParOf" srcId="{7938BB00-4100-4AA2-980E-ADAAC6AF0E29}" destId="{A966FCFE-6774-4674-ADD0-BCBE0AB57BC8}" srcOrd="1" destOrd="0" presId="urn:microsoft.com/office/officeart/2005/8/layout/hList7"/>
    <dgm:cxn modelId="{60064F04-2614-4882-86C2-CB9D8AC00B8E}" type="presParOf" srcId="{7938BB00-4100-4AA2-980E-ADAAC6AF0E29}" destId="{1CAE296E-385E-4926-9F4B-D882C801AFAB}" srcOrd="2" destOrd="0" presId="urn:microsoft.com/office/officeart/2005/8/layout/hList7"/>
    <dgm:cxn modelId="{974478CB-A644-4C4D-AED2-EF159456B0F9}" type="presParOf" srcId="{1CAE296E-385E-4926-9F4B-D882C801AFAB}" destId="{ED99E56C-2D33-459A-80D7-16E624580A12}" srcOrd="0" destOrd="0" presId="urn:microsoft.com/office/officeart/2005/8/layout/hList7"/>
    <dgm:cxn modelId="{180BE12D-77FC-4382-A122-D919B23C8385}" type="presParOf" srcId="{1CAE296E-385E-4926-9F4B-D882C801AFAB}" destId="{03CA3208-E633-4F0A-87B5-86D4B197D208}" srcOrd="1" destOrd="0" presId="urn:microsoft.com/office/officeart/2005/8/layout/hList7"/>
    <dgm:cxn modelId="{E78BAF71-912F-44AD-B2A1-EF4E9CB9F681}" type="presParOf" srcId="{1CAE296E-385E-4926-9F4B-D882C801AFAB}" destId="{53963DE1-A4F9-415A-BD4A-67845949C873}" srcOrd="2" destOrd="0" presId="urn:microsoft.com/office/officeart/2005/8/layout/hList7"/>
    <dgm:cxn modelId="{EE12F9DF-AFAE-4607-BB0C-C3D029ECC211}" type="presParOf" srcId="{1CAE296E-385E-4926-9F4B-D882C801AFAB}" destId="{355D30DD-A387-4585-A04D-9DB1D153D186}" srcOrd="3" destOrd="0" presId="urn:microsoft.com/office/officeart/2005/8/layout/hList7"/>
    <dgm:cxn modelId="{B48DC4F0-4533-49E6-89E8-67BB701A4302}" type="presParOf" srcId="{7938BB00-4100-4AA2-980E-ADAAC6AF0E29}" destId="{70FB2826-ADE5-4DCC-B297-C1A27A91F6F2}" srcOrd="3" destOrd="0" presId="urn:microsoft.com/office/officeart/2005/8/layout/hList7"/>
    <dgm:cxn modelId="{6934DFC8-E844-41C6-90F2-F859DF3E7745}" type="presParOf" srcId="{7938BB00-4100-4AA2-980E-ADAAC6AF0E29}" destId="{FF38C154-A8A4-46B4-89AB-327B0FC5F961}" srcOrd="4" destOrd="0" presId="urn:microsoft.com/office/officeart/2005/8/layout/hList7"/>
    <dgm:cxn modelId="{00B75157-1192-4902-8714-CF850F476B46}" type="presParOf" srcId="{FF38C154-A8A4-46B4-89AB-327B0FC5F961}" destId="{DC6758F7-DCE8-4D3C-8345-96AE1946A99C}" srcOrd="0" destOrd="0" presId="urn:microsoft.com/office/officeart/2005/8/layout/hList7"/>
    <dgm:cxn modelId="{9D769914-9116-4BDE-B4A8-A0112B4DE408}" type="presParOf" srcId="{FF38C154-A8A4-46B4-89AB-327B0FC5F961}" destId="{C6979235-42F3-42A6-B77D-3ADA63E71C3A}" srcOrd="1" destOrd="0" presId="urn:microsoft.com/office/officeart/2005/8/layout/hList7"/>
    <dgm:cxn modelId="{D53D1E90-5E0E-44A3-BEE6-24C23BD2F26D}" type="presParOf" srcId="{FF38C154-A8A4-46B4-89AB-327B0FC5F961}" destId="{EBD57E67-807A-49AF-9595-847ADF078285}" srcOrd="2" destOrd="0" presId="urn:microsoft.com/office/officeart/2005/8/layout/hList7"/>
    <dgm:cxn modelId="{4F3B21DC-E5BE-4338-B285-DCFA54D8E222}" type="presParOf" srcId="{FF38C154-A8A4-46B4-89AB-327B0FC5F961}" destId="{F7D9C31F-BDE0-4D7F-9545-3B07A3D7BF17}" srcOrd="3" destOrd="0" presId="urn:microsoft.com/office/officeart/2005/8/layout/hList7"/>
    <dgm:cxn modelId="{13D09387-6466-46DD-9190-25CE33B17B69}" type="presParOf" srcId="{7938BB00-4100-4AA2-980E-ADAAC6AF0E29}" destId="{01E845B6-6983-4111-B086-F8DF9F93401F}" srcOrd="5" destOrd="0" presId="urn:microsoft.com/office/officeart/2005/8/layout/hList7"/>
    <dgm:cxn modelId="{634DC8C5-F644-456F-B2D0-A09D7E46C802}" type="presParOf" srcId="{7938BB00-4100-4AA2-980E-ADAAC6AF0E29}" destId="{437B8E91-92FA-4320-96C9-0CA6F3F0066E}" srcOrd="6" destOrd="0" presId="urn:microsoft.com/office/officeart/2005/8/layout/hList7"/>
    <dgm:cxn modelId="{B76B92CD-787C-4213-A78D-ACDB778111F0}" type="presParOf" srcId="{437B8E91-92FA-4320-96C9-0CA6F3F0066E}" destId="{7746C252-F14A-4754-B65F-5E21B2B2035F}" srcOrd="0" destOrd="0" presId="urn:microsoft.com/office/officeart/2005/8/layout/hList7"/>
    <dgm:cxn modelId="{5F5A9805-3CFD-4176-83DB-AE37F02E62D9}" type="presParOf" srcId="{437B8E91-92FA-4320-96C9-0CA6F3F0066E}" destId="{EC997B25-3C11-42AF-AE1F-176F6865078F}" srcOrd="1" destOrd="0" presId="urn:microsoft.com/office/officeart/2005/8/layout/hList7"/>
    <dgm:cxn modelId="{B3FDBDA7-A163-444D-AD84-0716C25B203C}" type="presParOf" srcId="{437B8E91-92FA-4320-96C9-0CA6F3F0066E}" destId="{58FFCF89-288E-4A07-BDF7-5CEEBCC809DB}" srcOrd="2" destOrd="0" presId="urn:microsoft.com/office/officeart/2005/8/layout/hList7"/>
    <dgm:cxn modelId="{9C38437B-9403-45C9-9398-BD6D57F2C0A3}" type="presParOf" srcId="{437B8E91-92FA-4320-96C9-0CA6F3F0066E}" destId="{69599C16-9031-48C2-92C5-4B41A7891C5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2326BF7-BBD4-4591-B070-7F075AE2F753}" type="doc">
      <dgm:prSet loTypeId="urn:microsoft.com/office/officeart/2005/8/layout/pyramid2" loCatId="pyramid" qsTypeId="urn:microsoft.com/office/officeart/2005/8/quickstyle/3d3" qsCatId="3D" csTypeId="urn:microsoft.com/office/officeart/2005/8/colors/accent2_4" csCatId="accent2"/>
      <dgm:spPr/>
      <dgm:t>
        <a:bodyPr/>
        <a:lstStyle/>
        <a:p>
          <a:endParaRPr lang="en-US"/>
        </a:p>
      </dgm:t>
    </dgm:pt>
    <dgm:pt modelId="{51E48664-48FE-4483-AFFD-5DD6A73C114A}">
      <dgm:prSet/>
      <dgm:spPr/>
      <dgm:t>
        <a:bodyPr/>
        <a:lstStyle/>
        <a:p>
          <a:pPr rtl="0"/>
          <a:r>
            <a:rPr lang="en-US" dirty="0">
              <a:latin typeface="Calibri" panose="020F0502020204030204" pitchFamily="34" charset="0"/>
              <a:cs typeface="Calibri" panose="020F0502020204030204" pitchFamily="34" charset="0"/>
            </a:rPr>
            <a:t>Target</a:t>
          </a:r>
        </a:p>
      </dgm:t>
    </dgm:pt>
    <dgm:pt modelId="{2F5A4CD7-C1B9-4568-8AA8-03463EC450C5}" type="parTrans" cxnId="{7A37BCB5-5B41-4A85-AF37-BA7DE3A8E511}">
      <dgm:prSet/>
      <dgm:spPr/>
      <dgm:t>
        <a:bodyPr/>
        <a:lstStyle/>
        <a:p>
          <a:endParaRPr lang="en-US"/>
        </a:p>
      </dgm:t>
    </dgm:pt>
    <dgm:pt modelId="{E0A77574-4BFC-4E3A-90EA-6F56A6A0604E}" type="sibTrans" cxnId="{7A37BCB5-5B41-4A85-AF37-BA7DE3A8E511}">
      <dgm:prSet/>
      <dgm:spPr/>
      <dgm:t>
        <a:bodyPr/>
        <a:lstStyle/>
        <a:p>
          <a:endParaRPr lang="en-US"/>
        </a:p>
      </dgm:t>
    </dgm:pt>
    <dgm:pt modelId="{1EBF859B-89D3-4A50-8ECD-8123D66BF57B}">
      <dgm:prSet/>
      <dgm:spPr/>
      <dgm:t>
        <a:bodyPr/>
        <a:lstStyle/>
        <a:p>
          <a:pPr rtl="0"/>
          <a:r>
            <a:rPr lang="en-US">
              <a:latin typeface="Calibri" panose="020F0502020204030204" pitchFamily="34" charset="0"/>
              <a:cs typeface="Calibri" panose="020F0502020204030204" pitchFamily="34" charset="0"/>
            </a:rPr>
            <a:t>Activity</a:t>
          </a:r>
          <a:endParaRPr lang="en-US" dirty="0">
            <a:latin typeface="Calibri" panose="020F0502020204030204" pitchFamily="34" charset="0"/>
            <a:cs typeface="Calibri" panose="020F0502020204030204" pitchFamily="34" charset="0"/>
          </a:endParaRPr>
        </a:p>
      </dgm:t>
    </dgm:pt>
    <dgm:pt modelId="{1AB587B4-E0A2-4888-9EDD-8AC1F900F25B}" type="parTrans" cxnId="{C336076E-8A9D-4012-8136-3FE58732724B}">
      <dgm:prSet/>
      <dgm:spPr/>
      <dgm:t>
        <a:bodyPr/>
        <a:lstStyle/>
        <a:p>
          <a:endParaRPr lang="en-US"/>
        </a:p>
      </dgm:t>
    </dgm:pt>
    <dgm:pt modelId="{A8D95E43-D570-4B70-B409-6D0E03291C0E}" type="sibTrans" cxnId="{C336076E-8A9D-4012-8136-3FE58732724B}">
      <dgm:prSet/>
      <dgm:spPr/>
      <dgm:t>
        <a:bodyPr/>
        <a:lstStyle/>
        <a:p>
          <a:endParaRPr lang="en-US"/>
        </a:p>
      </dgm:t>
    </dgm:pt>
    <dgm:pt modelId="{4335AEAF-A8EF-40E8-BBCD-DBBA0552D5EA}">
      <dgm:prSet/>
      <dgm:spPr/>
      <dgm:t>
        <a:bodyPr/>
        <a:lstStyle/>
        <a:p>
          <a:pPr rtl="0"/>
          <a:r>
            <a:rPr lang="en-US" dirty="0">
              <a:latin typeface="Calibri" panose="020F0502020204030204" pitchFamily="34" charset="0"/>
              <a:cs typeface="Calibri" panose="020F0502020204030204" pitchFamily="34" charset="0"/>
            </a:rPr>
            <a:t>Purpose</a:t>
          </a:r>
        </a:p>
      </dgm:t>
    </dgm:pt>
    <dgm:pt modelId="{F02B768E-0541-442E-A019-95A9B5B5D189}" type="parTrans" cxnId="{87BB1420-A81A-46D7-8816-25596763519F}">
      <dgm:prSet/>
      <dgm:spPr/>
      <dgm:t>
        <a:bodyPr/>
        <a:lstStyle/>
        <a:p>
          <a:endParaRPr lang="en-US"/>
        </a:p>
      </dgm:t>
    </dgm:pt>
    <dgm:pt modelId="{ACA17683-F345-41C9-8480-187805AC0FEA}" type="sibTrans" cxnId="{87BB1420-A81A-46D7-8816-25596763519F}">
      <dgm:prSet/>
      <dgm:spPr/>
      <dgm:t>
        <a:bodyPr/>
        <a:lstStyle/>
        <a:p>
          <a:endParaRPr lang="en-US"/>
        </a:p>
      </dgm:t>
    </dgm:pt>
    <dgm:pt modelId="{96E0C82A-7E6C-4674-BBD0-3A45942A2C9D}" type="pres">
      <dgm:prSet presAssocID="{F2326BF7-BBD4-4591-B070-7F075AE2F753}" presName="compositeShape" presStyleCnt="0">
        <dgm:presLayoutVars>
          <dgm:dir/>
          <dgm:resizeHandles/>
        </dgm:presLayoutVars>
      </dgm:prSet>
      <dgm:spPr/>
    </dgm:pt>
    <dgm:pt modelId="{015362FC-0D77-4062-ACE4-8E630A0FDF4A}" type="pres">
      <dgm:prSet presAssocID="{F2326BF7-BBD4-4591-B070-7F075AE2F753}" presName="pyramid" presStyleLbl="node1" presStyleIdx="0" presStyleCnt="1"/>
      <dgm:spPr/>
    </dgm:pt>
    <dgm:pt modelId="{1E0CB760-4298-4CCE-A16A-095224084B2A}" type="pres">
      <dgm:prSet presAssocID="{F2326BF7-BBD4-4591-B070-7F075AE2F753}" presName="theList" presStyleCnt="0"/>
      <dgm:spPr/>
    </dgm:pt>
    <dgm:pt modelId="{43F56F62-1E43-4CBF-94C2-253103EB07F6}" type="pres">
      <dgm:prSet presAssocID="{51E48664-48FE-4483-AFFD-5DD6A73C114A}" presName="aNode" presStyleLbl="fgAcc1" presStyleIdx="0" presStyleCnt="3">
        <dgm:presLayoutVars>
          <dgm:bulletEnabled val="1"/>
        </dgm:presLayoutVars>
      </dgm:prSet>
      <dgm:spPr/>
    </dgm:pt>
    <dgm:pt modelId="{F47EB1CE-47D3-4946-A659-91CEC9D14E44}" type="pres">
      <dgm:prSet presAssocID="{51E48664-48FE-4483-AFFD-5DD6A73C114A}" presName="aSpace" presStyleCnt="0"/>
      <dgm:spPr/>
    </dgm:pt>
    <dgm:pt modelId="{B3671323-4954-4386-810C-1A1241312229}" type="pres">
      <dgm:prSet presAssocID="{1EBF859B-89D3-4A50-8ECD-8123D66BF57B}" presName="aNode" presStyleLbl="fgAcc1" presStyleIdx="1" presStyleCnt="3">
        <dgm:presLayoutVars>
          <dgm:bulletEnabled val="1"/>
        </dgm:presLayoutVars>
      </dgm:prSet>
      <dgm:spPr/>
    </dgm:pt>
    <dgm:pt modelId="{EA2C4A8B-1214-43FA-A834-7F792014452C}" type="pres">
      <dgm:prSet presAssocID="{1EBF859B-89D3-4A50-8ECD-8123D66BF57B}" presName="aSpace" presStyleCnt="0"/>
      <dgm:spPr/>
    </dgm:pt>
    <dgm:pt modelId="{D22A74CD-2E84-4D7B-826F-6398C2B1CFBC}" type="pres">
      <dgm:prSet presAssocID="{4335AEAF-A8EF-40E8-BBCD-DBBA0552D5EA}" presName="aNode" presStyleLbl="fgAcc1" presStyleIdx="2" presStyleCnt="3">
        <dgm:presLayoutVars>
          <dgm:bulletEnabled val="1"/>
        </dgm:presLayoutVars>
      </dgm:prSet>
      <dgm:spPr/>
    </dgm:pt>
    <dgm:pt modelId="{2B74651B-48CE-4CE0-BA26-5B6E744F0F5A}" type="pres">
      <dgm:prSet presAssocID="{4335AEAF-A8EF-40E8-BBCD-DBBA0552D5EA}" presName="aSpace" presStyleCnt="0"/>
      <dgm:spPr/>
    </dgm:pt>
  </dgm:ptLst>
  <dgm:cxnLst>
    <dgm:cxn modelId="{7D603518-8497-4FCD-AD7E-7DAF5B75AEA1}" type="presOf" srcId="{4335AEAF-A8EF-40E8-BBCD-DBBA0552D5EA}" destId="{D22A74CD-2E84-4D7B-826F-6398C2B1CFBC}" srcOrd="0" destOrd="0" presId="urn:microsoft.com/office/officeart/2005/8/layout/pyramid2"/>
    <dgm:cxn modelId="{87BB1420-A81A-46D7-8816-25596763519F}" srcId="{F2326BF7-BBD4-4591-B070-7F075AE2F753}" destId="{4335AEAF-A8EF-40E8-BBCD-DBBA0552D5EA}" srcOrd="2" destOrd="0" parTransId="{F02B768E-0541-442E-A019-95A9B5B5D189}" sibTransId="{ACA17683-F345-41C9-8480-187805AC0FEA}"/>
    <dgm:cxn modelId="{C336076E-8A9D-4012-8136-3FE58732724B}" srcId="{F2326BF7-BBD4-4591-B070-7F075AE2F753}" destId="{1EBF859B-89D3-4A50-8ECD-8123D66BF57B}" srcOrd="1" destOrd="0" parTransId="{1AB587B4-E0A2-4888-9EDD-8AC1F900F25B}" sibTransId="{A8D95E43-D570-4B70-B409-6D0E03291C0E}"/>
    <dgm:cxn modelId="{72FB196E-E15E-4C6E-A450-CDF979D49CB8}" type="presOf" srcId="{51E48664-48FE-4483-AFFD-5DD6A73C114A}" destId="{43F56F62-1E43-4CBF-94C2-253103EB07F6}" srcOrd="0" destOrd="0" presId="urn:microsoft.com/office/officeart/2005/8/layout/pyramid2"/>
    <dgm:cxn modelId="{C11C3C97-4336-4F9D-B7C5-0158B7856B11}" type="presOf" srcId="{F2326BF7-BBD4-4591-B070-7F075AE2F753}" destId="{96E0C82A-7E6C-4674-BBD0-3A45942A2C9D}" srcOrd="0" destOrd="0" presId="urn:microsoft.com/office/officeart/2005/8/layout/pyramid2"/>
    <dgm:cxn modelId="{7A37BCB5-5B41-4A85-AF37-BA7DE3A8E511}" srcId="{F2326BF7-BBD4-4591-B070-7F075AE2F753}" destId="{51E48664-48FE-4483-AFFD-5DD6A73C114A}" srcOrd="0" destOrd="0" parTransId="{2F5A4CD7-C1B9-4568-8AA8-03463EC450C5}" sibTransId="{E0A77574-4BFC-4E3A-90EA-6F56A6A0604E}"/>
    <dgm:cxn modelId="{95BB04F8-10F0-476A-BF19-2E6A9A966C91}" type="presOf" srcId="{1EBF859B-89D3-4A50-8ECD-8123D66BF57B}" destId="{B3671323-4954-4386-810C-1A1241312229}" srcOrd="0" destOrd="0" presId="urn:microsoft.com/office/officeart/2005/8/layout/pyramid2"/>
    <dgm:cxn modelId="{12350F7C-1464-4EDD-86B4-A6A3D43B640E}" type="presParOf" srcId="{96E0C82A-7E6C-4674-BBD0-3A45942A2C9D}" destId="{015362FC-0D77-4062-ACE4-8E630A0FDF4A}" srcOrd="0" destOrd="0" presId="urn:microsoft.com/office/officeart/2005/8/layout/pyramid2"/>
    <dgm:cxn modelId="{5C3DBB50-895B-4F47-ABDB-279D2B573DC7}" type="presParOf" srcId="{96E0C82A-7E6C-4674-BBD0-3A45942A2C9D}" destId="{1E0CB760-4298-4CCE-A16A-095224084B2A}" srcOrd="1" destOrd="0" presId="urn:microsoft.com/office/officeart/2005/8/layout/pyramid2"/>
    <dgm:cxn modelId="{A63590B1-8C82-49BC-92D3-FD48AB9E1AFE}" type="presParOf" srcId="{1E0CB760-4298-4CCE-A16A-095224084B2A}" destId="{43F56F62-1E43-4CBF-94C2-253103EB07F6}" srcOrd="0" destOrd="0" presId="urn:microsoft.com/office/officeart/2005/8/layout/pyramid2"/>
    <dgm:cxn modelId="{D5DC9479-8A01-461A-B135-E7F2DD335C04}" type="presParOf" srcId="{1E0CB760-4298-4CCE-A16A-095224084B2A}" destId="{F47EB1CE-47D3-4946-A659-91CEC9D14E44}" srcOrd="1" destOrd="0" presId="urn:microsoft.com/office/officeart/2005/8/layout/pyramid2"/>
    <dgm:cxn modelId="{1947CE40-79D8-49E1-B1C1-00FBF988693F}" type="presParOf" srcId="{1E0CB760-4298-4CCE-A16A-095224084B2A}" destId="{B3671323-4954-4386-810C-1A1241312229}" srcOrd="2" destOrd="0" presId="urn:microsoft.com/office/officeart/2005/8/layout/pyramid2"/>
    <dgm:cxn modelId="{CF1BB089-700C-482E-AF21-9C41297E12A0}" type="presParOf" srcId="{1E0CB760-4298-4CCE-A16A-095224084B2A}" destId="{EA2C4A8B-1214-43FA-A834-7F792014452C}" srcOrd="3" destOrd="0" presId="urn:microsoft.com/office/officeart/2005/8/layout/pyramid2"/>
    <dgm:cxn modelId="{2D19E032-474E-47BC-BA4F-470C9F3E3483}" type="presParOf" srcId="{1E0CB760-4298-4CCE-A16A-095224084B2A}" destId="{D22A74CD-2E84-4D7B-826F-6398C2B1CFBC}" srcOrd="4" destOrd="0" presId="urn:microsoft.com/office/officeart/2005/8/layout/pyramid2"/>
    <dgm:cxn modelId="{738BD96B-7F5F-4D62-AF54-1324A4EFE7C9}" type="presParOf" srcId="{1E0CB760-4298-4CCE-A16A-095224084B2A}" destId="{2B74651B-48CE-4CE0-BA26-5B6E744F0F5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E19EC0-00CE-4FB8-9184-CFBB47C63199}" type="doc">
      <dgm:prSet loTypeId="urn:microsoft.com/office/officeart/2005/8/layout/default" loCatId="list" qsTypeId="urn:microsoft.com/office/officeart/2005/8/quickstyle/3d1" qsCatId="3D" csTypeId="urn:microsoft.com/office/officeart/2005/8/colors/accent1_4" csCatId="accent1" phldr="1"/>
      <dgm:spPr/>
      <dgm:t>
        <a:bodyPr/>
        <a:lstStyle/>
        <a:p>
          <a:endParaRPr lang="en-US"/>
        </a:p>
      </dgm:t>
    </dgm:pt>
    <dgm:pt modelId="{FCE15579-D348-4CBB-A4E2-212B3E15B6D7}">
      <dgm:prSet/>
      <dgm:spPr/>
      <dgm:t>
        <a:bodyPr/>
        <a:lstStyle/>
        <a:p>
          <a:r>
            <a:rPr lang="en-US" b="1" dirty="0">
              <a:latin typeface="Calibri" panose="020F0502020204030204" pitchFamily="34" charset="0"/>
              <a:cs typeface="Calibri" panose="020F0502020204030204" pitchFamily="34" charset="0"/>
            </a:rPr>
            <a:t>Passive or Active </a:t>
          </a:r>
          <a:endParaRPr lang="en-US" dirty="0">
            <a:latin typeface="Calibri" panose="020F0502020204030204" pitchFamily="34" charset="0"/>
            <a:cs typeface="Calibri" panose="020F0502020204030204" pitchFamily="34" charset="0"/>
          </a:endParaRPr>
        </a:p>
      </dgm:t>
    </dgm:pt>
    <dgm:pt modelId="{D8104889-4920-4B59-9664-B65CE3D31025}" type="parTrans" cxnId="{7B674B94-8CE0-44F2-8F8B-F13D71FD75A3}">
      <dgm:prSet/>
      <dgm:spPr/>
      <dgm:t>
        <a:bodyPr/>
        <a:lstStyle/>
        <a:p>
          <a:endParaRPr lang="en-US"/>
        </a:p>
      </dgm:t>
    </dgm:pt>
    <dgm:pt modelId="{DB3AEA1B-8BD7-4E33-B9B4-C9FCFE34CF24}" type="sibTrans" cxnId="{7B674B94-8CE0-44F2-8F8B-F13D71FD75A3}">
      <dgm:prSet/>
      <dgm:spPr/>
      <dgm:t>
        <a:bodyPr/>
        <a:lstStyle/>
        <a:p>
          <a:endParaRPr lang="en-US"/>
        </a:p>
      </dgm:t>
    </dgm:pt>
    <dgm:pt modelId="{FA3B9E6E-55D0-41EF-9820-05D15DCFD7B2}">
      <dgm:prSet phldrT="[Text]"/>
      <dgm:spPr/>
      <dgm:t>
        <a:bodyPr/>
        <a:lstStyle/>
        <a:p>
          <a:r>
            <a:rPr lang="en-US" b="1" dirty="0">
              <a:latin typeface="Calibri" panose="020F0502020204030204" pitchFamily="34" charset="0"/>
              <a:cs typeface="Calibri" panose="020F0502020204030204" pitchFamily="34" charset="0"/>
            </a:rPr>
            <a:t>Volumetric or Line detection</a:t>
          </a:r>
          <a:endParaRPr lang="en-US" dirty="0">
            <a:latin typeface="Calibri" panose="020F0502020204030204" pitchFamily="34" charset="0"/>
            <a:cs typeface="Calibri" panose="020F0502020204030204" pitchFamily="34" charset="0"/>
          </a:endParaRPr>
        </a:p>
      </dgm:t>
    </dgm:pt>
    <dgm:pt modelId="{ECBD0641-B54A-4CB9-A018-4E48D5DAEF71}" type="parTrans" cxnId="{86910B82-F152-4FDC-A042-A10868087541}">
      <dgm:prSet/>
      <dgm:spPr/>
      <dgm:t>
        <a:bodyPr/>
        <a:lstStyle/>
        <a:p>
          <a:endParaRPr lang="en-US"/>
        </a:p>
      </dgm:t>
    </dgm:pt>
    <dgm:pt modelId="{25DFE180-BEF0-483A-8C55-D1A5ECE4CA43}" type="sibTrans" cxnId="{86910B82-F152-4FDC-A042-A10868087541}">
      <dgm:prSet/>
      <dgm:spPr/>
      <dgm:t>
        <a:bodyPr/>
        <a:lstStyle/>
        <a:p>
          <a:endParaRPr lang="en-US"/>
        </a:p>
      </dgm:t>
    </dgm:pt>
    <dgm:pt modelId="{7066A038-B2A4-4279-A422-1D75872824F5}">
      <dgm:prSet phldrT="[Text]"/>
      <dgm:spPr/>
      <dgm:t>
        <a:bodyPr/>
        <a:lstStyle/>
        <a:p>
          <a:r>
            <a:rPr lang="en-US" b="1" dirty="0">
              <a:latin typeface="Calibri" panose="020F0502020204030204" pitchFamily="34" charset="0"/>
              <a:cs typeface="Calibri" panose="020F0502020204030204" pitchFamily="34" charset="0"/>
            </a:rPr>
            <a:t>Application</a:t>
          </a:r>
          <a:endParaRPr lang="en-US" dirty="0">
            <a:latin typeface="Calibri" panose="020F0502020204030204" pitchFamily="34" charset="0"/>
            <a:cs typeface="Calibri" panose="020F0502020204030204" pitchFamily="34" charset="0"/>
          </a:endParaRPr>
        </a:p>
      </dgm:t>
    </dgm:pt>
    <dgm:pt modelId="{BEDBDA65-612F-4856-A19E-4685E33B688B}" type="parTrans" cxnId="{D477B132-2B71-456D-B47C-58AEA22BB50F}">
      <dgm:prSet/>
      <dgm:spPr/>
      <dgm:t>
        <a:bodyPr/>
        <a:lstStyle/>
        <a:p>
          <a:endParaRPr lang="en-US"/>
        </a:p>
      </dgm:t>
    </dgm:pt>
    <dgm:pt modelId="{02C65742-358D-426F-8100-5BF715B37D02}" type="sibTrans" cxnId="{D477B132-2B71-456D-B47C-58AEA22BB50F}">
      <dgm:prSet/>
      <dgm:spPr/>
      <dgm:t>
        <a:bodyPr/>
        <a:lstStyle/>
        <a:p>
          <a:endParaRPr lang="en-US"/>
        </a:p>
      </dgm:t>
    </dgm:pt>
    <dgm:pt modelId="{43A3F966-7CC1-4D12-B9D3-417C3DBA28F7}">
      <dgm:prSet/>
      <dgm:spPr/>
      <dgm:t>
        <a:bodyPr/>
        <a:lstStyle/>
        <a:p>
          <a:r>
            <a:rPr lang="en-US" b="1" dirty="0">
              <a:latin typeface="Calibri" panose="020F0502020204030204" pitchFamily="34" charset="0"/>
              <a:cs typeface="Calibri" panose="020F0502020204030204" pitchFamily="34" charset="0"/>
            </a:rPr>
            <a:t>Covert or Visible</a:t>
          </a:r>
          <a:endParaRPr lang="en-US" dirty="0">
            <a:latin typeface="Calibri" panose="020F0502020204030204" pitchFamily="34" charset="0"/>
            <a:cs typeface="Calibri" panose="020F0502020204030204" pitchFamily="34" charset="0"/>
          </a:endParaRPr>
        </a:p>
      </dgm:t>
    </dgm:pt>
    <dgm:pt modelId="{66D3242A-0050-4F32-8E39-3FDEA2C6859C}" type="parTrans" cxnId="{9261E136-546E-481B-9AD6-14B7F89DA254}">
      <dgm:prSet/>
      <dgm:spPr/>
      <dgm:t>
        <a:bodyPr/>
        <a:lstStyle/>
        <a:p>
          <a:endParaRPr lang="en-US"/>
        </a:p>
      </dgm:t>
    </dgm:pt>
    <dgm:pt modelId="{3C893640-1A89-4A21-985D-16E9BAD2CDAB}" type="sibTrans" cxnId="{9261E136-546E-481B-9AD6-14B7F89DA254}">
      <dgm:prSet/>
      <dgm:spPr/>
      <dgm:t>
        <a:bodyPr/>
        <a:lstStyle/>
        <a:p>
          <a:endParaRPr lang="en-US"/>
        </a:p>
      </dgm:t>
    </dgm:pt>
    <dgm:pt modelId="{7F849C2C-C585-4257-8EF2-9FA1D25146DD}">
      <dgm:prSet phldrT="[Text]"/>
      <dgm:spPr/>
      <dgm:t>
        <a:bodyPr/>
        <a:lstStyle/>
        <a:p>
          <a:r>
            <a:rPr lang="en-US" b="1" dirty="0">
              <a:latin typeface="Calibri" panose="020F0502020204030204" pitchFamily="34" charset="0"/>
              <a:cs typeface="Calibri" panose="020F0502020204030204" pitchFamily="34" charset="0"/>
            </a:rPr>
            <a:t>Line of Sight-Sensor or Terrain Following</a:t>
          </a:r>
          <a:endParaRPr lang="en-US" dirty="0">
            <a:latin typeface="Calibri" panose="020F0502020204030204" pitchFamily="34" charset="0"/>
            <a:cs typeface="Calibri" panose="020F0502020204030204" pitchFamily="34" charset="0"/>
          </a:endParaRPr>
        </a:p>
      </dgm:t>
    </dgm:pt>
    <dgm:pt modelId="{FFA642A4-2D29-4330-B2D6-31D7851DF467}" type="parTrans" cxnId="{85492098-2545-4734-B1A1-8B1A9ADDC5DA}">
      <dgm:prSet/>
      <dgm:spPr/>
      <dgm:t>
        <a:bodyPr/>
        <a:lstStyle/>
        <a:p>
          <a:endParaRPr lang="en-US"/>
        </a:p>
      </dgm:t>
    </dgm:pt>
    <dgm:pt modelId="{A2C04DC4-E1C6-44C0-9675-A1D5DA49972B}" type="sibTrans" cxnId="{85492098-2545-4734-B1A1-8B1A9ADDC5DA}">
      <dgm:prSet/>
      <dgm:spPr/>
      <dgm:t>
        <a:bodyPr/>
        <a:lstStyle/>
        <a:p>
          <a:endParaRPr lang="en-US"/>
        </a:p>
      </dgm:t>
    </dgm:pt>
    <dgm:pt modelId="{B63795A1-88E9-4FBF-ACED-EAA149556A6B}" type="pres">
      <dgm:prSet presAssocID="{4BE19EC0-00CE-4FB8-9184-CFBB47C63199}" presName="diagram" presStyleCnt="0">
        <dgm:presLayoutVars>
          <dgm:dir/>
          <dgm:resizeHandles val="exact"/>
        </dgm:presLayoutVars>
      </dgm:prSet>
      <dgm:spPr/>
    </dgm:pt>
    <dgm:pt modelId="{B20561B7-9BA9-45C2-8563-FD4A4635C6D0}" type="pres">
      <dgm:prSet presAssocID="{FCE15579-D348-4CBB-A4E2-212B3E15B6D7}" presName="node" presStyleLbl="node1" presStyleIdx="0" presStyleCnt="5">
        <dgm:presLayoutVars>
          <dgm:bulletEnabled val="1"/>
        </dgm:presLayoutVars>
      </dgm:prSet>
      <dgm:spPr/>
    </dgm:pt>
    <dgm:pt modelId="{5EE055CD-78D7-4E2E-95EE-DB2050D5FA98}" type="pres">
      <dgm:prSet presAssocID="{DB3AEA1B-8BD7-4E33-B9B4-C9FCFE34CF24}" presName="sibTrans" presStyleCnt="0"/>
      <dgm:spPr/>
    </dgm:pt>
    <dgm:pt modelId="{D83417A2-121B-4228-88A7-5219B8C57DA2}" type="pres">
      <dgm:prSet presAssocID="{43A3F966-7CC1-4D12-B9D3-417C3DBA28F7}" presName="node" presStyleLbl="node1" presStyleIdx="1" presStyleCnt="5">
        <dgm:presLayoutVars>
          <dgm:bulletEnabled val="1"/>
        </dgm:presLayoutVars>
      </dgm:prSet>
      <dgm:spPr/>
    </dgm:pt>
    <dgm:pt modelId="{5A13FE2B-67CE-4B40-A9AF-4A0459A218E1}" type="pres">
      <dgm:prSet presAssocID="{3C893640-1A89-4A21-985D-16E9BAD2CDAB}" presName="sibTrans" presStyleCnt="0"/>
      <dgm:spPr/>
    </dgm:pt>
    <dgm:pt modelId="{E4482636-F122-4EA3-B599-9C8AA70A32BA}" type="pres">
      <dgm:prSet presAssocID="{7F849C2C-C585-4257-8EF2-9FA1D25146DD}" presName="node" presStyleLbl="node1" presStyleIdx="2" presStyleCnt="5">
        <dgm:presLayoutVars>
          <dgm:bulletEnabled val="1"/>
        </dgm:presLayoutVars>
      </dgm:prSet>
      <dgm:spPr/>
    </dgm:pt>
    <dgm:pt modelId="{84336188-C789-45AC-83E8-DED59A388A74}" type="pres">
      <dgm:prSet presAssocID="{A2C04DC4-E1C6-44C0-9675-A1D5DA49972B}" presName="sibTrans" presStyleCnt="0"/>
      <dgm:spPr/>
    </dgm:pt>
    <dgm:pt modelId="{82BC0F10-A1BD-4312-BB80-30FABC29A258}" type="pres">
      <dgm:prSet presAssocID="{FA3B9E6E-55D0-41EF-9820-05D15DCFD7B2}" presName="node" presStyleLbl="node1" presStyleIdx="3" presStyleCnt="5">
        <dgm:presLayoutVars>
          <dgm:bulletEnabled val="1"/>
        </dgm:presLayoutVars>
      </dgm:prSet>
      <dgm:spPr/>
    </dgm:pt>
    <dgm:pt modelId="{224CD7B5-2100-404E-BAAC-CFBB6688ACC9}" type="pres">
      <dgm:prSet presAssocID="{25DFE180-BEF0-483A-8C55-D1A5ECE4CA43}" presName="sibTrans" presStyleCnt="0"/>
      <dgm:spPr/>
    </dgm:pt>
    <dgm:pt modelId="{D7A2C236-51DB-4BBB-863D-2350073E94EE}" type="pres">
      <dgm:prSet presAssocID="{7066A038-B2A4-4279-A422-1D75872824F5}" presName="node" presStyleLbl="node1" presStyleIdx="4" presStyleCnt="5">
        <dgm:presLayoutVars>
          <dgm:bulletEnabled val="1"/>
        </dgm:presLayoutVars>
      </dgm:prSet>
      <dgm:spPr/>
    </dgm:pt>
  </dgm:ptLst>
  <dgm:cxnLst>
    <dgm:cxn modelId="{C4D57F06-51A5-4780-98FC-6B2105E1B203}" type="presOf" srcId="{43A3F966-7CC1-4D12-B9D3-417C3DBA28F7}" destId="{D83417A2-121B-4228-88A7-5219B8C57DA2}" srcOrd="0" destOrd="0" presId="urn:microsoft.com/office/officeart/2005/8/layout/default"/>
    <dgm:cxn modelId="{2B1C5308-FBCA-473F-B575-F41CAA416C43}" type="presOf" srcId="{7F849C2C-C585-4257-8EF2-9FA1D25146DD}" destId="{E4482636-F122-4EA3-B599-9C8AA70A32BA}" srcOrd="0" destOrd="0" presId="urn:microsoft.com/office/officeart/2005/8/layout/default"/>
    <dgm:cxn modelId="{487CF01D-EBF4-47E4-9C5A-1D100F31DEB4}" type="presOf" srcId="{FA3B9E6E-55D0-41EF-9820-05D15DCFD7B2}" destId="{82BC0F10-A1BD-4312-BB80-30FABC29A258}" srcOrd="0" destOrd="0" presId="urn:microsoft.com/office/officeart/2005/8/layout/default"/>
    <dgm:cxn modelId="{D477B132-2B71-456D-B47C-58AEA22BB50F}" srcId="{4BE19EC0-00CE-4FB8-9184-CFBB47C63199}" destId="{7066A038-B2A4-4279-A422-1D75872824F5}" srcOrd="4" destOrd="0" parTransId="{BEDBDA65-612F-4856-A19E-4685E33B688B}" sibTransId="{02C65742-358D-426F-8100-5BF715B37D02}"/>
    <dgm:cxn modelId="{9261E136-546E-481B-9AD6-14B7F89DA254}" srcId="{4BE19EC0-00CE-4FB8-9184-CFBB47C63199}" destId="{43A3F966-7CC1-4D12-B9D3-417C3DBA28F7}" srcOrd="1" destOrd="0" parTransId="{66D3242A-0050-4F32-8E39-3FDEA2C6859C}" sibTransId="{3C893640-1A89-4A21-985D-16E9BAD2CDAB}"/>
    <dgm:cxn modelId="{8A65B674-11E4-45D5-BD70-F39288180414}" type="presOf" srcId="{7066A038-B2A4-4279-A422-1D75872824F5}" destId="{D7A2C236-51DB-4BBB-863D-2350073E94EE}" srcOrd="0" destOrd="0" presId="urn:microsoft.com/office/officeart/2005/8/layout/default"/>
    <dgm:cxn modelId="{86910B82-F152-4FDC-A042-A10868087541}" srcId="{4BE19EC0-00CE-4FB8-9184-CFBB47C63199}" destId="{FA3B9E6E-55D0-41EF-9820-05D15DCFD7B2}" srcOrd="3" destOrd="0" parTransId="{ECBD0641-B54A-4CB9-A018-4E48D5DAEF71}" sibTransId="{25DFE180-BEF0-483A-8C55-D1A5ECE4CA43}"/>
    <dgm:cxn modelId="{7B674B94-8CE0-44F2-8F8B-F13D71FD75A3}" srcId="{4BE19EC0-00CE-4FB8-9184-CFBB47C63199}" destId="{FCE15579-D348-4CBB-A4E2-212B3E15B6D7}" srcOrd="0" destOrd="0" parTransId="{D8104889-4920-4B59-9664-B65CE3D31025}" sibTransId="{DB3AEA1B-8BD7-4E33-B9B4-C9FCFE34CF24}"/>
    <dgm:cxn modelId="{85492098-2545-4734-B1A1-8B1A9ADDC5DA}" srcId="{4BE19EC0-00CE-4FB8-9184-CFBB47C63199}" destId="{7F849C2C-C585-4257-8EF2-9FA1D25146DD}" srcOrd="2" destOrd="0" parTransId="{FFA642A4-2D29-4330-B2D6-31D7851DF467}" sibTransId="{A2C04DC4-E1C6-44C0-9675-A1D5DA49972B}"/>
    <dgm:cxn modelId="{6FE8C8C2-8AD0-4211-89C0-117086B15EE7}" type="presOf" srcId="{4BE19EC0-00CE-4FB8-9184-CFBB47C63199}" destId="{B63795A1-88E9-4FBF-ACED-EAA149556A6B}" srcOrd="0" destOrd="0" presId="urn:microsoft.com/office/officeart/2005/8/layout/default"/>
    <dgm:cxn modelId="{48E7B4F3-9FCF-4FD7-ADF8-E13E14E361A4}" type="presOf" srcId="{FCE15579-D348-4CBB-A4E2-212B3E15B6D7}" destId="{B20561B7-9BA9-45C2-8563-FD4A4635C6D0}" srcOrd="0" destOrd="0" presId="urn:microsoft.com/office/officeart/2005/8/layout/default"/>
    <dgm:cxn modelId="{CAF3AE55-7662-4A06-8B87-703E60F844EB}" type="presParOf" srcId="{B63795A1-88E9-4FBF-ACED-EAA149556A6B}" destId="{B20561B7-9BA9-45C2-8563-FD4A4635C6D0}" srcOrd="0" destOrd="0" presId="urn:microsoft.com/office/officeart/2005/8/layout/default"/>
    <dgm:cxn modelId="{32E14663-10FF-4122-8310-082520F621AB}" type="presParOf" srcId="{B63795A1-88E9-4FBF-ACED-EAA149556A6B}" destId="{5EE055CD-78D7-4E2E-95EE-DB2050D5FA98}" srcOrd="1" destOrd="0" presId="urn:microsoft.com/office/officeart/2005/8/layout/default"/>
    <dgm:cxn modelId="{C71782E0-7B7C-4FEC-AC8E-0FCCD71A012F}" type="presParOf" srcId="{B63795A1-88E9-4FBF-ACED-EAA149556A6B}" destId="{D83417A2-121B-4228-88A7-5219B8C57DA2}" srcOrd="2" destOrd="0" presId="urn:microsoft.com/office/officeart/2005/8/layout/default"/>
    <dgm:cxn modelId="{215EEC91-BA60-4C76-910A-C6843095D097}" type="presParOf" srcId="{B63795A1-88E9-4FBF-ACED-EAA149556A6B}" destId="{5A13FE2B-67CE-4B40-A9AF-4A0459A218E1}" srcOrd="3" destOrd="0" presId="urn:microsoft.com/office/officeart/2005/8/layout/default"/>
    <dgm:cxn modelId="{905EA3CD-3F1D-444E-BA0D-AE5703A2E90D}" type="presParOf" srcId="{B63795A1-88E9-4FBF-ACED-EAA149556A6B}" destId="{E4482636-F122-4EA3-B599-9C8AA70A32BA}" srcOrd="4" destOrd="0" presId="urn:microsoft.com/office/officeart/2005/8/layout/default"/>
    <dgm:cxn modelId="{D3A320B4-A889-48E7-9B2C-93CCCC7AC20A}" type="presParOf" srcId="{B63795A1-88E9-4FBF-ACED-EAA149556A6B}" destId="{84336188-C789-45AC-83E8-DED59A388A74}" srcOrd="5" destOrd="0" presId="urn:microsoft.com/office/officeart/2005/8/layout/default"/>
    <dgm:cxn modelId="{7F08FD3F-B7AE-4225-8085-1F8345E8F041}" type="presParOf" srcId="{B63795A1-88E9-4FBF-ACED-EAA149556A6B}" destId="{82BC0F10-A1BD-4312-BB80-30FABC29A258}" srcOrd="6" destOrd="0" presId="urn:microsoft.com/office/officeart/2005/8/layout/default"/>
    <dgm:cxn modelId="{6E649F57-9F59-4683-A6AF-9CF217F20E06}" type="presParOf" srcId="{B63795A1-88E9-4FBF-ACED-EAA149556A6B}" destId="{224CD7B5-2100-404E-BAAC-CFBB6688ACC9}" srcOrd="7" destOrd="0" presId="urn:microsoft.com/office/officeart/2005/8/layout/default"/>
    <dgm:cxn modelId="{C16A9B4D-54D8-4853-AA94-96BEFE29CC36}" type="presParOf" srcId="{B63795A1-88E9-4FBF-ACED-EAA149556A6B}" destId="{D7A2C236-51DB-4BBB-863D-2350073E94E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E905B24-B39A-4EBA-9FF3-1B2C18A7FCE0}" type="doc">
      <dgm:prSet loTypeId="urn:microsoft.com/office/officeart/2005/8/layout/matrix3" loCatId="matrix" qsTypeId="urn:microsoft.com/office/officeart/2005/8/quickstyle/3d2" qsCatId="3D" csTypeId="urn:microsoft.com/office/officeart/2005/8/colors/accent2_3" csCatId="accent2"/>
      <dgm:spPr/>
      <dgm:t>
        <a:bodyPr/>
        <a:lstStyle/>
        <a:p>
          <a:endParaRPr lang="en-US"/>
        </a:p>
      </dgm:t>
    </dgm:pt>
    <dgm:pt modelId="{44B0D656-7037-4A94-B168-B8C6F2734558}">
      <dgm:prSet/>
      <dgm:spPr/>
      <dgm:t>
        <a:bodyPr/>
        <a:lstStyle/>
        <a:p>
          <a:pPr rtl="0"/>
          <a:r>
            <a:rPr lang="en-US" dirty="0">
              <a:latin typeface="Calibri" panose="020F0502020204030204" pitchFamily="34" charset="0"/>
              <a:cs typeface="Calibri" panose="020F0502020204030204" pitchFamily="34" charset="0"/>
            </a:rPr>
            <a:t>Resolution</a:t>
          </a:r>
        </a:p>
      </dgm:t>
    </dgm:pt>
    <dgm:pt modelId="{817599B2-3B86-46C4-A471-72E4B3864BF9}" type="parTrans" cxnId="{516A29F6-C06E-4FB6-972D-86C7E6533D17}">
      <dgm:prSet/>
      <dgm:spPr/>
      <dgm:t>
        <a:bodyPr/>
        <a:lstStyle/>
        <a:p>
          <a:endParaRPr lang="en-US"/>
        </a:p>
      </dgm:t>
    </dgm:pt>
    <dgm:pt modelId="{A1EE5851-A81B-4A7F-86A1-0AEE2717EA27}" type="sibTrans" cxnId="{516A29F6-C06E-4FB6-972D-86C7E6533D17}">
      <dgm:prSet/>
      <dgm:spPr/>
      <dgm:t>
        <a:bodyPr/>
        <a:lstStyle/>
        <a:p>
          <a:endParaRPr lang="en-US"/>
        </a:p>
      </dgm:t>
    </dgm:pt>
    <dgm:pt modelId="{85F11EE8-47A4-44BF-BB5B-264CE3F899A0}">
      <dgm:prSet/>
      <dgm:spPr/>
      <dgm:t>
        <a:bodyPr/>
        <a:lstStyle/>
        <a:p>
          <a:pPr rtl="0"/>
          <a:r>
            <a:rPr lang="en-US" dirty="0">
              <a:latin typeface="Calibri" panose="020F0502020204030204" pitchFamily="34" charset="0"/>
              <a:cs typeface="Calibri" panose="020F0502020204030204" pitchFamily="34" charset="0"/>
            </a:rPr>
            <a:t>Length of Storage</a:t>
          </a:r>
        </a:p>
      </dgm:t>
    </dgm:pt>
    <dgm:pt modelId="{FBA5E1FC-F6DB-46F3-A48F-98D589B461D3}" type="parTrans" cxnId="{208E2D29-AB19-4FCD-AB51-23BDDB4CF0FB}">
      <dgm:prSet/>
      <dgm:spPr/>
      <dgm:t>
        <a:bodyPr/>
        <a:lstStyle/>
        <a:p>
          <a:endParaRPr lang="en-US"/>
        </a:p>
      </dgm:t>
    </dgm:pt>
    <dgm:pt modelId="{C79D75E5-7E7E-46F0-BC24-12780262DDDE}" type="sibTrans" cxnId="{208E2D29-AB19-4FCD-AB51-23BDDB4CF0FB}">
      <dgm:prSet/>
      <dgm:spPr/>
      <dgm:t>
        <a:bodyPr/>
        <a:lstStyle/>
        <a:p>
          <a:endParaRPr lang="en-US"/>
        </a:p>
      </dgm:t>
    </dgm:pt>
    <dgm:pt modelId="{315361BA-B36A-497F-8249-710274508E11}">
      <dgm:prSet/>
      <dgm:spPr/>
      <dgm:t>
        <a:bodyPr/>
        <a:lstStyle/>
        <a:p>
          <a:pPr rtl="0"/>
          <a:r>
            <a:rPr lang="en-US" dirty="0">
              <a:latin typeface="Calibri" panose="020F0502020204030204" pitchFamily="34" charset="0"/>
              <a:cs typeface="Calibri" panose="020F0502020204030204" pitchFamily="34" charset="0"/>
            </a:rPr>
            <a:t>Frames Per Second</a:t>
          </a:r>
        </a:p>
      </dgm:t>
    </dgm:pt>
    <dgm:pt modelId="{62A1DDA0-8701-48FB-BBC0-F68EFD7F211B}" type="parTrans" cxnId="{C109FEFA-9053-456E-A827-4B51B598E590}">
      <dgm:prSet/>
      <dgm:spPr/>
      <dgm:t>
        <a:bodyPr/>
        <a:lstStyle/>
        <a:p>
          <a:endParaRPr lang="en-US"/>
        </a:p>
      </dgm:t>
    </dgm:pt>
    <dgm:pt modelId="{05BFD450-D98D-476A-A41C-3EA9B50CF577}" type="sibTrans" cxnId="{C109FEFA-9053-456E-A827-4B51B598E590}">
      <dgm:prSet/>
      <dgm:spPr/>
      <dgm:t>
        <a:bodyPr/>
        <a:lstStyle/>
        <a:p>
          <a:endParaRPr lang="en-US"/>
        </a:p>
      </dgm:t>
    </dgm:pt>
    <dgm:pt modelId="{E8D5C84C-0EAC-4FA1-A59F-AB3AC32A86A1}">
      <dgm:prSet/>
      <dgm:spPr/>
      <dgm:t>
        <a:bodyPr/>
        <a:lstStyle/>
        <a:p>
          <a:pPr rtl="0"/>
          <a:r>
            <a:rPr lang="en-US" dirty="0">
              <a:latin typeface="Calibri" panose="020F0502020204030204" pitchFamily="34" charset="0"/>
              <a:cs typeface="Calibri" panose="020F0502020204030204" pitchFamily="34" charset="0"/>
            </a:rPr>
            <a:t>Compression Type (codec)</a:t>
          </a:r>
        </a:p>
      </dgm:t>
    </dgm:pt>
    <dgm:pt modelId="{8072DBA7-B79D-4F4F-A395-2B2FB6E71B43}" type="parTrans" cxnId="{CF52E080-4C9E-498E-A38B-5A4C0122C0C3}">
      <dgm:prSet/>
      <dgm:spPr/>
      <dgm:t>
        <a:bodyPr/>
        <a:lstStyle/>
        <a:p>
          <a:endParaRPr lang="en-US"/>
        </a:p>
      </dgm:t>
    </dgm:pt>
    <dgm:pt modelId="{D02D6EF9-0462-466D-8AFA-26448B4E4211}" type="sibTrans" cxnId="{CF52E080-4C9E-498E-A38B-5A4C0122C0C3}">
      <dgm:prSet/>
      <dgm:spPr/>
      <dgm:t>
        <a:bodyPr/>
        <a:lstStyle/>
        <a:p>
          <a:endParaRPr lang="en-US"/>
        </a:p>
      </dgm:t>
    </dgm:pt>
    <dgm:pt modelId="{BAFB95AE-34E0-4026-A8E2-57B09238067F}" type="pres">
      <dgm:prSet presAssocID="{2E905B24-B39A-4EBA-9FF3-1B2C18A7FCE0}" presName="matrix" presStyleCnt="0">
        <dgm:presLayoutVars>
          <dgm:chMax val="1"/>
          <dgm:dir/>
          <dgm:resizeHandles val="exact"/>
        </dgm:presLayoutVars>
      </dgm:prSet>
      <dgm:spPr/>
    </dgm:pt>
    <dgm:pt modelId="{58EB5465-558A-4383-8521-2852DE5F3F30}" type="pres">
      <dgm:prSet presAssocID="{2E905B24-B39A-4EBA-9FF3-1B2C18A7FCE0}" presName="diamond" presStyleLbl="bgShp" presStyleIdx="0" presStyleCnt="1"/>
      <dgm:spPr/>
    </dgm:pt>
    <dgm:pt modelId="{3A46A060-C6C2-408D-A937-C11030B51BFF}" type="pres">
      <dgm:prSet presAssocID="{2E905B24-B39A-4EBA-9FF3-1B2C18A7FCE0}" presName="quad1" presStyleLbl="node1" presStyleIdx="0" presStyleCnt="4">
        <dgm:presLayoutVars>
          <dgm:chMax val="0"/>
          <dgm:chPref val="0"/>
          <dgm:bulletEnabled val="1"/>
        </dgm:presLayoutVars>
      </dgm:prSet>
      <dgm:spPr/>
    </dgm:pt>
    <dgm:pt modelId="{983C7D10-12BC-44E3-BCA5-38AD0E28C571}" type="pres">
      <dgm:prSet presAssocID="{2E905B24-B39A-4EBA-9FF3-1B2C18A7FCE0}" presName="quad2" presStyleLbl="node1" presStyleIdx="1" presStyleCnt="4">
        <dgm:presLayoutVars>
          <dgm:chMax val="0"/>
          <dgm:chPref val="0"/>
          <dgm:bulletEnabled val="1"/>
        </dgm:presLayoutVars>
      </dgm:prSet>
      <dgm:spPr/>
    </dgm:pt>
    <dgm:pt modelId="{6730A739-CD6A-4904-A10A-F35B0C8C84A4}" type="pres">
      <dgm:prSet presAssocID="{2E905B24-B39A-4EBA-9FF3-1B2C18A7FCE0}" presName="quad3" presStyleLbl="node1" presStyleIdx="2" presStyleCnt="4">
        <dgm:presLayoutVars>
          <dgm:chMax val="0"/>
          <dgm:chPref val="0"/>
          <dgm:bulletEnabled val="1"/>
        </dgm:presLayoutVars>
      </dgm:prSet>
      <dgm:spPr/>
    </dgm:pt>
    <dgm:pt modelId="{710E2A1E-F820-42D1-BFF9-D7F6E86BB80D}" type="pres">
      <dgm:prSet presAssocID="{2E905B24-B39A-4EBA-9FF3-1B2C18A7FCE0}" presName="quad4" presStyleLbl="node1" presStyleIdx="3" presStyleCnt="4">
        <dgm:presLayoutVars>
          <dgm:chMax val="0"/>
          <dgm:chPref val="0"/>
          <dgm:bulletEnabled val="1"/>
        </dgm:presLayoutVars>
      </dgm:prSet>
      <dgm:spPr/>
    </dgm:pt>
  </dgm:ptLst>
  <dgm:cxnLst>
    <dgm:cxn modelId="{BFDB5F0B-EBE1-4DCF-80B6-768ED0443891}" type="presOf" srcId="{E8D5C84C-0EAC-4FA1-A59F-AB3AC32A86A1}" destId="{710E2A1E-F820-42D1-BFF9-D7F6E86BB80D}" srcOrd="0" destOrd="0" presId="urn:microsoft.com/office/officeart/2005/8/layout/matrix3"/>
    <dgm:cxn modelId="{208E2D29-AB19-4FCD-AB51-23BDDB4CF0FB}" srcId="{2E905B24-B39A-4EBA-9FF3-1B2C18A7FCE0}" destId="{85F11EE8-47A4-44BF-BB5B-264CE3F899A0}" srcOrd="1" destOrd="0" parTransId="{FBA5E1FC-F6DB-46F3-A48F-98D589B461D3}" sibTransId="{C79D75E5-7E7E-46F0-BC24-12780262DDDE}"/>
    <dgm:cxn modelId="{CF52E080-4C9E-498E-A38B-5A4C0122C0C3}" srcId="{2E905B24-B39A-4EBA-9FF3-1B2C18A7FCE0}" destId="{E8D5C84C-0EAC-4FA1-A59F-AB3AC32A86A1}" srcOrd="3" destOrd="0" parTransId="{8072DBA7-B79D-4F4F-A395-2B2FB6E71B43}" sibTransId="{D02D6EF9-0462-466D-8AFA-26448B4E4211}"/>
    <dgm:cxn modelId="{31E23999-80FB-4E4E-B65A-5E1AC6977DD4}" type="presOf" srcId="{44B0D656-7037-4A94-B168-B8C6F2734558}" destId="{3A46A060-C6C2-408D-A937-C11030B51BFF}" srcOrd="0" destOrd="0" presId="urn:microsoft.com/office/officeart/2005/8/layout/matrix3"/>
    <dgm:cxn modelId="{3AC53AAA-012E-497F-9FA2-250C4469BA7A}" type="presOf" srcId="{315361BA-B36A-497F-8249-710274508E11}" destId="{6730A739-CD6A-4904-A10A-F35B0C8C84A4}" srcOrd="0" destOrd="0" presId="urn:microsoft.com/office/officeart/2005/8/layout/matrix3"/>
    <dgm:cxn modelId="{5D97C9B1-936D-43C0-AD87-483A638CD7F0}" type="presOf" srcId="{2E905B24-B39A-4EBA-9FF3-1B2C18A7FCE0}" destId="{BAFB95AE-34E0-4026-A8E2-57B09238067F}" srcOrd="0" destOrd="0" presId="urn:microsoft.com/office/officeart/2005/8/layout/matrix3"/>
    <dgm:cxn modelId="{170A1DBE-2595-4C82-ACC6-67E1E4B9A587}" type="presOf" srcId="{85F11EE8-47A4-44BF-BB5B-264CE3F899A0}" destId="{983C7D10-12BC-44E3-BCA5-38AD0E28C571}" srcOrd="0" destOrd="0" presId="urn:microsoft.com/office/officeart/2005/8/layout/matrix3"/>
    <dgm:cxn modelId="{516A29F6-C06E-4FB6-972D-86C7E6533D17}" srcId="{2E905B24-B39A-4EBA-9FF3-1B2C18A7FCE0}" destId="{44B0D656-7037-4A94-B168-B8C6F2734558}" srcOrd="0" destOrd="0" parTransId="{817599B2-3B86-46C4-A471-72E4B3864BF9}" sibTransId="{A1EE5851-A81B-4A7F-86A1-0AEE2717EA27}"/>
    <dgm:cxn modelId="{C109FEFA-9053-456E-A827-4B51B598E590}" srcId="{2E905B24-B39A-4EBA-9FF3-1B2C18A7FCE0}" destId="{315361BA-B36A-497F-8249-710274508E11}" srcOrd="2" destOrd="0" parTransId="{62A1DDA0-8701-48FB-BBC0-F68EFD7F211B}" sibTransId="{05BFD450-D98D-476A-A41C-3EA9B50CF577}"/>
    <dgm:cxn modelId="{BFF1B90C-75F0-4587-92D8-D4DA08BD987F}" type="presParOf" srcId="{BAFB95AE-34E0-4026-A8E2-57B09238067F}" destId="{58EB5465-558A-4383-8521-2852DE5F3F30}" srcOrd="0" destOrd="0" presId="urn:microsoft.com/office/officeart/2005/8/layout/matrix3"/>
    <dgm:cxn modelId="{0AB8D267-BCA5-45C4-9729-22182E107BB3}" type="presParOf" srcId="{BAFB95AE-34E0-4026-A8E2-57B09238067F}" destId="{3A46A060-C6C2-408D-A937-C11030B51BFF}" srcOrd="1" destOrd="0" presId="urn:microsoft.com/office/officeart/2005/8/layout/matrix3"/>
    <dgm:cxn modelId="{FC443DC2-7939-4793-A026-C5AE6FB52B8E}" type="presParOf" srcId="{BAFB95AE-34E0-4026-A8E2-57B09238067F}" destId="{983C7D10-12BC-44E3-BCA5-38AD0E28C571}" srcOrd="2" destOrd="0" presId="urn:microsoft.com/office/officeart/2005/8/layout/matrix3"/>
    <dgm:cxn modelId="{57768626-8D4B-4A29-9AA1-C38870EEE7C1}" type="presParOf" srcId="{BAFB95AE-34E0-4026-A8E2-57B09238067F}" destId="{6730A739-CD6A-4904-A10A-F35B0C8C84A4}" srcOrd="3" destOrd="0" presId="urn:microsoft.com/office/officeart/2005/8/layout/matrix3"/>
    <dgm:cxn modelId="{CE07B185-E043-4CAE-BF4F-08BFFFB41DC8}" type="presParOf" srcId="{BAFB95AE-34E0-4026-A8E2-57B09238067F}" destId="{710E2A1E-F820-42D1-BFF9-D7F6E86BB80D}"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A16E34D-C187-47F1-82BB-4EBBD652AE4B}" type="doc">
      <dgm:prSet loTypeId="urn:microsoft.com/office/officeart/2005/8/layout/pyramid4" loCatId="relationship" qsTypeId="urn:microsoft.com/office/officeart/2005/8/quickstyle/simple1" qsCatId="simple" csTypeId="urn:microsoft.com/office/officeart/2005/8/colors/accent2_4" csCatId="accent2" phldr="1"/>
      <dgm:spPr/>
      <dgm:t>
        <a:bodyPr/>
        <a:lstStyle/>
        <a:p>
          <a:endParaRPr lang="en-US"/>
        </a:p>
      </dgm:t>
    </dgm:pt>
    <dgm:pt modelId="{B1AB9718-402C-434A-B9D7-508C02C55446}">
      <dgm:prSet custT="1"/>
      <dgm:spPr/>
      <dgm:t>
        <a:bodyPr/>
        <a:lstStyle/>
        <a:p>
          <a:pPr rtl="0"/>
          <a:r>
            <a:rPr lang="en-US" sz="1600" dirty="0">
              <a:latin typeface="Calibri" panose="020F0502020204030204" pitchFamily="34" charset="0"/>
              <a:cs typeface="Calibri" panose="020F0502020204030204" pitchFamily="34" charset="0"/>
            </a:rPr>
            <a:t>Motion Detection</a:t>
          </a:r>
        </a:p>
      </dgm:t>
    </dgm:pt>
    <dgm:pt modelId="{D8A53658-34B3-42FD-AE3C-D93D87CE4BE2}" type="parTrans" cxnId="{FB6E6CE2-AF09-47FB-BB26-9FA53FDF6700}">
      <dgm:prSet/>
      <dgm:spPr/>
      <dgm:t>
        <a:bodyPr/>
        <a:lstStyle/>
        <a:p>
          <a:endParaRPr lang="en-US"/>
        </a:p>
      </dgm:t>
    </dgm:pt>
    <dgm:pt modelId="{8A61C37D-36BD-405F-B77D-AD400FC8E0E1}" type="sibTrans" cxnId="{FB6E6CE2-AF09-47FB-BB26-9FA53FDF6700}">
      <dgm:prSet/>
      <dgm:spPr/>
      <dgm:t>
        <a:bodyPr/>
        <a:lstStyle/>
        <a:p>
          <a:endParaRPr lang="en-US"/>
        </a:p>
      </dgm:t>
    </dgm:pt>
    <dgm:pt modelId="{8ECF246B-8B9F-4985-89BA-DF5E5122D690}">
      <dgm:prSet custT="1"/>
      <dgm:spPr/>
      <dgm:t>
        <a:bodyPr/>
        <a:lstStyle/>
        <a:p>
          <a:pPr rtl="0"/>
          <a:r>
            <a:rPr lang="en-US" sz="1600" dirty="0">
              <a:latin typeface="Calibri" panose="020F0502020204030204" pitchFamily="34" charset="0"/>
              <a:cs typeface="Calibri" panose="020F0502020204030204" pitchFamily="34" charset="0"/>
            </a:rPr>
            <a:t>Access Control Integration</a:t>
          </a:r>
        </a:p>
      </dgm:t>
    </dgm:pt>
    <dgm:pt modelId="{694BA37A-21FE-4453-8597-E8AD9B90E4D0}" type="parTrans" cxnId="{2D3155B2-A195-4EAF-A790-274526DCED16}">
      <dgm:prSet/>
      <dgm:spPr/>
      <dgm:t>
        <a:bodyPr/>
        <a:lstStyle/>
        <a:p>
          <a:endParaRPr lang="en-US"/>
        </a:p>
      </dgm:t>
    </dgm:pt>
    <dgm:pt modelId="{B85FD399-0619-4887-A3D2-3410140EEA49}" type="sibTrans" cxnId="{2D3155B2-A195-4EAF-A790-274526DCED16}">
      <dgm:prSet/>
      <dgm:spPr/>
      <dgm:t>
        <a:bodyPr/>
        <a:lstStyle/>
        <a:p>
          <a:endParaRPr lang="en-US"/>
        </a:p>
      </dgm:t>
    </dgm:pt>
    <dgm:pt modelId="{0C5F075E-2CAE-4336-A543-4AACB5C014BE}">
      <dgm:prSet custT="1"/>
      <dgm:spPr/>
      <dgm:t>
        <a:bodyPr/>
        <a:lstStyle/>
        <a:p>
          <a:pPr rtl="0"/>
          <a:r>
            <a:rPr lang="en-US" sz="1600" dirty="0">
              <a:latin typeface="Calibri" panose="020F0502020204030204" pitchFamily="34" charset="0"/>
              <a:cs typeface="Calibri" panose="020F0502020204030204" pitchFamily="34" charset="0"/>
            </a:rPr>
            <a:t>Intelligent Video Analytics</a:t>
          </a:r>
        </a:p>
      </dgm:t>
    </dgm:pt>
    <dgm:pt modelId="{F0B5F806-7BD0-4F0E-B590-C6A1CFB7D12B}" type="parTrans" cxnId="{AF390689-D04F-4FAF-8A19-61E9A5CBB92E}">
      <dgm:prSet/>
      <dgm:spPr/>
      <dgm:t>
        <a:bodyPr/>
        <a:lstStyle/>
        <a:p>
          <a:endParaRPr lang="en-US"/>
        </a:p>
      </dgm:t>
    </dgm:pt>
    <dgm:pt modelId="{EA218F9F-8B01-47C1-A8C7-4229401AAFA7}" type="sibTrans" cxnId="{AF390689-D04F-4FAF-8A19-61E9A5CBB92E}">
      <dgm:prSet/>
      <dgm:spPr/>
      <dgm:t>
        <a:bodyPr/>
        <a:lstStyle/>
        <a:p>
          <a:endParaRPr lang="en-US"/>
        </a:p>
      </dgm:t>
    </dgm:pt>
    <dgm:pt modelId="{A528ACDA-C529-4913-88FB-8D71952358FF}">
      <dgm:prSet custT="1"/>
      <dgm:spPr/>
      <dgm:t>
        <a:bodyPr/>
        <a:lstStyle/>
        <a:p>
          <a:pPr rtl="0"/>
          <a:r>
            <a:rPr lang="en-US" sz="1600" dirty="0">
              <a:latin typeface="Calibri" panose="020F0502020204030204" pitchFamily="34" charset="0"/>
              <a:cs typeface="Calibri" panose="020F0502020204030204" pitchFamily="34" charset="0"/>
            </a:rPr>
            <a:t>Object ID</a:t>
          </a:r>
        </a:p>
      </dgm:t>
    </dgm:pt>
    <dgm:pt modelId="{024C0367-0603-40B2-96EF-CF11FA4F397E}" type="parTrans" cxnId="{B1FD1C2A-4805-4256-B915-B7C94FE89A81}">
      <dgm:prSet/>
      <dgm:spPr/>
      <dgm:t>
        <a:bodyPr/>
        <a:lstStyle/>
        <a:p>
          <a:endParaRPr lang="en-US"/>
        </a:p>
      </dgm:t>
    </dgm:pt>
    <dgm:pt modelId="{FEA1D269-5A46-4524-AE87-C526202CCB28}" type="sibTrans" cxnId="{B1FD1C2A-4805-4256-B915-B7C94FE89A81}">
      <dgm:prSet/>
      <dgm:spPr/>
      <dgm:t>
        <a:bodyPr/>
        <a:lstStyle/>
        <a:p>
          <a:endParaRPr lang="en-US"/>
        </a:p>
      </dgm:t>
    </dgm:pt>
    <dgm:pt modelId="{D02F64E0-BB52-4A98-AD33-13EC6E2D1AE6}" type="pres">
      <dgm:prSet presAssocID="{4A16E34D-C187-47F1-82BB-4EBBD652AE4B}" presName="compositeShape" presStyleCnt="0">
        <dgm:presLayoutVars>
          <dgm:chMax val="9"/>
          <dgm:dir/>
          <dgm:resizeHandles val="exact"/>
        </dgm:presLayoutVars>
      </dgm:prSet>
      <dgm:spPr/>
    </dgm:pt>
    <dgm:pt modelId="{894D0371-14E7-432B-A132-2C43E1D0AD8D}" type="pres">
      <dgm:prSet presAssocID="{4A16E34D-C187-47F1-82BB-4EBBD652AE4B}" presName="triangle1" presStyleLbl="node1" presStyleIdx="0" presStyleCnt="4">
        <dgm:presLayoutVars>
          <dgm:bulletEnabled val="1"/>
        </dgm:presLayoutVars>
      </dgm:prSet>
      <dgm:spPr/>
    </dgm:pt>
    <dgm:pt modelId="{A967A1E4-A372-4F3B-B84A-52E50068EEBA}" type="pres">
      <dgm:prSet presAssocID="{4A16E34D-C187-47F1-82BB-4EBBD652AE4B}" presName="triangle2" presStyleLbl="node1" presStyleIdx="1" presStyleCnt="4">
        <dgm:presLayoutVars>
          <dgm:bulletEnabled val="1"/>
        </dgm:presLayoutVars>
      </dgm:prSet>
      <dgm:spPr/>
    </dgm:pt>
    <dgm:pt modelId="{86D098D9-2E0E-4C79-B8E9-0B88F9120C7F}" type="pres">
      <dgm:prSet presAssocID="{4A16E34D-C187-47F1-82BB-4EBBD652AE4B}" presName="triangle3" presStyleLbl="node1" presStyleIdx="2" presStyleCnt="4">
        <dgm:presLayoutVars>
          <dgm:bulletEnabled val="1"/>
        </dgm:presLayoutVars>
      </dgm:prSet>
      <dgm:spPr/>
    </dgm:pt>
    <dgm:pt modelId="{A1847E4C-ADD7-41B8-A632-E09F6F55035B}" type="pres">
      <dgm:prSet presAssocID="{4A16E34D-C187-47F1-82BB-4EBBD652AE4B}" presName="triangle4" presStyleLbl="node1" presStyleIdx="3" presStyleCnt="4">
        <dgm:presLayoutVars>
          <dgm:bulletEnabled val="1"/>
        </dgm:presLayoutVars>
      </dgm:prSet>
      <dgm:spPr/>
    </dgm:pt>
  </dgm:ptLst>
  <dgm:cxnLst>
    <dgm:cxn modelId="{18F3E403-B894-4B96-A02D-3FA57C434520}" type="presOf" srcId="{0C5F075E-2CAE-4336-A543-4AACB5C014BE}" destId="{86D098D9-2E0E-4C79-B8E9-0B88F9120C7F}" srcOrd="0" destOrd="0" presId="urn:microsoft.com/office/officeart/2005/8/layout/pyramid4"/>
    <dgm:cxn modelId="{2DBDB31D-740A-40E4-A1F6-3E5901DA35F7}" type="presOf" srcId="{B1AB9718-402C-434A-B9D7-508C02C55446}" destId="{894D0371-14E7-432B-A132-2C43E1D0AD8D}" srcOrd="0" destOrd="0" presId="urn:microsoft.com/office/officeart/2005/8/layout/pyramid4"/>
    <dgm:cxn modelId="{B1FD1C2A-4805-4256-B915-B7C94FE89A81}" srcId="{4A16E34D-C187-47F1-82BB-4EBBD652AE4B}" destId="{A528ACDA-C529-4913-88FB-8D71952358FF}" srcOrd="3" destOrd="0" parTransId="{024C0367-0603-40B2-96EF-CF11FA4F397E}" sibTransId="{FEA1D269-5A46-4524-AE87-C526202CCB28}"/>
    <dgm:cxn modelId="{2B895448-081D-44A1-B3D3-0B935B14DB76}" type="presOf" srcId="{8ECF246B-8B9F-4985-89BA-DF5E5122D690}" destId="{A967A1E4-A372-4F3B-B84A-52E50068EEBA}" srcOrd="0" destOrd="0" presId="urn:microsoft.com/office/officeart/2005/8/layout/pyramid4"/>
    <dgm:cxn modelId="{F551EA69-8CE6-423B-9C14-D5CBA4F2B155}" type="presOf" srcId="{A528ACDA-C529-4913-88FB-8D71952358FF}" destId="{A1847E4C-ADD7-41B8-A632-E09F6F55035B}" srcOrd="0" destOrd="0" presId="urn:microsoft.com/office/officeart/2005/8/layout/pyramid4"/>
    <dgm:cxn modelId="{3A299C50-56C5-4D2E-A74C-ADB3E6A41549}" type="presOf" srcId="{4A16E34D-C187-47F1-82BB-4EBBD652AE4B}" destId="{D02F64E0-BB52-4A98-AD33-13EC6E2D1AE6}" srcOrd="0" destOrd="0" presId="urn:microsoft.com/office/officeart/2005/8/layout/pyramid4"/>
    <dgm:cxn modelId="{AF390689-D04F-4FAF-8A19-61E9A5CBB92E}" srcId="{4A16E34D-C187-47F1-82BB-4EBBD652AE4B}" destId="{0C5F075E-2CAE-4336-A543-4AACB5C014BE}" srcOrd="2" destOrd="0" parTransId="{F0B5F806-7BD0-4F0E-B590-C6A1CFB7D12B}" sibTransId="{EA218F9F-8B01-47C1-A8C7-4229401AAFA7}"/>
    <dgm:cxn modelId="{2D3155B2-A195-4EAF-A790-274526DCED16}" srcId="{4A16E34D-C187-47F1-82BB-4EBBD652AE4B}" destId="{8ECF246B-8B9F-4985-89BA-DF5E5122D690}" srcOrd="1" destOrd="0" parTransId="{694BA37A-21FE-4453-8597-E8AD9B90E4D0}" sibTransId="{B85FD399-0619-4887-A3D2-3410140EEA49}"/>
    <dgm:cxn modelId="{FB6E6CE2-AF09-47FB-BB26-9FA53FDF6700}" srcId="{4A16E34D-C187-47F1-82BB-4EBBD652AE4B}" destId="{B1AB9718-402C-434A-B9D7-508C02C55446}" srcOrd="0" destOrd="0" parTransId="{D8A53658-34B3-42FD-AE3C-D93D87CE4BE2}" sibTransId="{8A61C37D-36BD-405F-B77D-AD400FC8E0E1}"/>
    <dgm:cxn modelId="{C57F4E50-B429-4D3B-8CCE-47C17BCB4941}" type="presParOf" srcId="{D02F64E0-BB52-4A98-AD33-13EC6E2D1AE6}" destId="{894D0371-14E7-432B-A132-2C43E1D0AD8D}" srcOrd="0" destOrd="0" presId="urn:microsoft.com/office/officeart/2005/8/layout/pyramid4"/>
    <dgm:cxn modelId="{27D66567-BD24-43FE-B2B1-A818BF33C54C}" type="presParOf" srcId="{D02F64E0-BB52-4A98-AD33-13EC6E2D1AE6}" destId="{A967A1E4-A372-4F3B-B84A-52E50068EEBA}" srcOrd="1" destOrd="0" presId="urn:microsoft.com/office/officeart/2005/8/layout/pyramid4"/>
    <dgm:cxn modelId="{AAEE2A93-CC68-4A60-98E5-2F669982BEC8}" type="presParOf" srcId="{D02F64E0-BB52-4A98-AD33-13EC6E2D1AE6}" destId="{86D098D9-2E0E-4C79-B8E9-0B88F9120C7F}" srcOrd="2" destOrd="0" presId="urn:microsoft.com/office/officeart/2005/8/layout/pyramid4"/>
    <dgm:cxn modelId="{A2F2B0D8-41D0-46E3-9AD6-63A82B5430AB}" type="presParOf" srcId="{D02F64E0-BB52-4A98-AD33-13EC6E2D1AE6}" destId="{A1847E4C-ADD7-41B8-A632-E09F6F55035B}" srcOrd="3" destOrd="0" presId="urn:microsoft.com/office/officeart/2005/8/layout/pyramid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B693AA2-07A6-475F-83D6-06EEF450C9FF}" type="doc">
      <dgm:prSet loTypeId="urn:microsoft.com/office/officeart/2005/8/layout/lProcess2" loCatId="list" qsTypeId="urn:microsoft.com/office/officeart/2005/8/quickstyle/3d1" qsCatId="3D" csTypeId="urn:microsoft.com/office/officeart/2005/8/colors/accent0_3" csCatId="mainScheme" phldr="1"/>
      <dgm:spPr/>
      <dgm:t>
        <a:bodyPr/>
        <a:lstStyle/>
        <a:p>
          <a:endParaRPr lang="en-US"/>
        </a:p>
      </dgm:t>
    </dgm:pt>
    <dgm:pt modelId="{24BB574C-9637-464C-A3FC-4C892E86744E}">
      <dgm:prSet phldrT="[Text]"/>
      <dgm:spPr/>
      <dgm:t>
        <a:bodyPr/>
        <a:lstStyle/>
        <a:p>
          <a:r>
            <a:rPr lang="en-US" dirty="0">
              <a:latin typeface="Calibri" panose="020F0502020204030204" pitchFamily="34" charset="0"/>
              <a:ea typeface="Calibri" panose="020F0502020204030204" pitchFamily="34" charset="0"/>
              <a:cs typeface="Calibri" panose="020F0502020204030204" pitchFamily="34" charset="0"/>
            </a:rPr>
            <a:t>False pretenses to gain entry</a:t>
          </a:r>
          <a:endParaRPr lang="en-US" dirty="0">
            <a:latin typeface="Calibri" panose="020F0502020204030204" pitchFamily="34" charset="0"/>
            <a:cs typeface="Calibri" panose="020F0502020204030204" pitchFamily="34" charset="0"/>
          </a:endParaRPr>
        </a:p>
      </dgm:t>
    </dgm:pt>
    <dgm:pt modelId="{7DD2E17D-BD27-4CE0-8D69-DE33A8860714}" type="parTrans" cxnId="{91C6FB9F-07CF-4A31-9D5A-6EB73510C908}">
      <dgm:prSet/>
      <dgm:spPr/>
      <dgm:t>
        <a:bodyPr/>
        <a:lstStyle/>
        <a:p>
          <a:endParaRPr lang="en-US"/>
        </a:p>
      </dgm:t>
    </dgm:pt>
    <dgm:pt modelId="{E050BAF9-AC1D-4A44-B48A-A6C33939F936}" type="sibTrans" cxnId="{91C6FB9F-07CF-4A31-9D5A-6EB73510C908}">
      <dgm:prSet/>
      <dgm:spPr/>
      <dgm:t>
        <a:bodyPr/>
        <a:lstStyle/>
        <a:p>
          <a:endParaRPr lang="en-US"/>
        </a:p>
      </dgm:t>
    </dgm:pt>
    <dgm:pt modelId="{803D55A5-EB94-4631-ACF3-FEF32D1D14D3}">
      <dgm:prSet phldrT="[Text]"/>
      <dgm:spPr/>
      <dgm:t>
        <a:bodyPr/>
        <a:lstStyle/>
        <a:p>
          <a:r>
            <a:rPr lang="en-US">
              <a:latin typeface="Calibri" panose="020F0502020204030204" pitchFamily="34" charset="0"/>
              <a:ea typeface="Calibri" panose="020F0502020204030204" pitchFamily="34" charset="0"/>
              <a:cs typeface="Calibri" panose="020F0502020204030204" pitchFamily="34" charset="0"/>
            </a:rPr>
            <a:t>Deceit</a:t>
          </a:r>
          <a:endParaRPr lang="en-US" dirty="0">
            <a:latin typeface="Calibri" panose="020F0502020204030204" pitchFamily="34" charset="0"/>
            <a:cs typeface="Calibri" panose="020F0502020204030204" pitchFamily="34" charset="0"/>
          </a:endParaRPr>
        </a:p>
      </dgm:t>
    </dgm:pt>
    <dgm:pt modelId="{F482F040-6538-4C19-8D81-BAC8A683FDA8}" type="parTrans" cxnId="{54B7874D-13A7-423D-82BA-4F8F7E242E23}">
      <dgm:prSet/>
      <dgm:spPr/>
      <dgm:t>
        <a:bodyPr/>
        <a:lstStyle/>
        <a:p>
          <a:endParaRPr lang="en-US"/>
        </a:p>
      </dgm:t>
    </dgm:pt>
    <dgm:pt modelId="{B15C4C5F-B760-42A4-923A-1E5CFF3E4D45}" type="sibTrans" cxnId="{54B7874D-13A7-423D-82BA-4F8F7E242E23}">
      <dgm:prSet/>
      <dgm:spPr/>
      <dgm:t>
        <a:bodyPr/>
        <a:lstStyle/>
        <a:p>
          <a:endParaRPr lang="en-US"/>
        </a:p>
      </dgm:t>
    </dgm:pt>
    <dgm:pt modelId="{B73AE1C0-2188-4821-B792-CEAD4B14E967}">
      <dgm:prSet phldrT="[Text]"/>
      <dgm:spPr/>
      <dgm:t>
        <a:bodyPr/>
        <a:lstStyle/>
        <a:p>
          <a:r>
            <a:rPr lang="en-US">
              <a:latin typeface="Calibri" panose="020F0502020204030204" pitchFamily="34" charset="0"/>
              <a:ea typeface="Calibri" panose="020F0502020204030204" pitchFamily="34" charset="0"/>
              <a:cs typeface="Calibri" panose="020F0502020204030204" pitchFamily="34" charset="0"/>
            </a:rPr>
            <a:t>Use of tools to force entry</a:t>
          </a:r>
          <a:endParaRPr lang="en-US" dirty="0">
            <a:latin typeface="Calibri" panose="020F0502020204030204" pitchFamily="34" charset="0"/>
            <a:cs typeface="Calibri" panose="020F0502020204030204" pitchFamily="34" charset="0"/>
          </a:endParaRPr>
        </a:p>
      </dgm:t>
    </dgm:pt>
    <dgm:pt modelId="{7A574E65-97E3-47E0-8E3E-7FF215349411}" type="parTrans" cxnId="{70BC92D9-3CB2-4360-ACAB-907DDF698799}">
      <dgm:prSet/>
      <dgm:spPr/>
      <dgm:t>
        <a:bodyPr/>
        <a:lstStyle/>
        <a:p>
          <a:endParaRPr lang="en-US"/>
        </a:p>
      </dgm:t>
    </dgm:pt>
    <dgm:pt modelId="{05C1086E-D1ED-4343-BF30-535BAE471F87}" type="sibTrans" cxnId="{70BC92D9-3CB2-4360-ACAB-907DDF698799}">
      <dgm:prSet/>
      <dgm:spPr/>
      <dgm:t>
        <a:bodyPr/>
        <a:lstStyle/>
        <a:p>
          <a:endParaRPr lang="en-US"/>
        </a:p>
      </dgm:t>
    </dgm:pt>
    <dgm:pt modelId="{27AFB2B7-6DBB-4818-8B29-E07E4053A26D}">
      <dgm:prSet phldrT="[Text]"/>
      <dgm:spPr/>
      <dgm:t>
        <a:bodyPr/>
        <a:lstStyle/>
        <a:p>
          <a:r>
            <a:rPr lang="en-US">
              <a:latin typeface="Calibri" panose="020F0502020204030204" pitchFamily="34" charset="0"/>
              <a:ea typeface="Calibri" panose="020F0502020204030204" pitchFamily="34" charset="0"/>
              <a:cs typeface="Calibri" panose="020F0502020204030204" pitchFamily="34" charset="0"/>
            </a:rPr>
            <a:t>Forge a credential, guess a PIN or obtain another person’s credential</a:t>
          </a:r>
          <a:endParaRPr lang="en-US" dirty="0">
            <a:latin typeface="Calibri" panose="020F0502020204030204" pitchFamily="34" charset="0"/>
            <a:cs typeface="Calibri" panose="020F0502020204030204" pitchFamily="34" charset="0"/>
          </a:endParaRPr>
        </a:p>
      </dgm:t>
    </dgm:pt>
    <dgm:pt modelId="{6B3CB3BE-EDDC-4C39-A25C-657BA2ADF37F}" type="parTrans" cxnId="{A0F32900-15D5-4B5D-9886-150F6B0B4D61}">
      <dgm:prSet/>
      <dgm:spPr/>
      <dgm:t>
        <a:bodyPr/>
        <a:lstStyle/>
        <a:p>
          <a:endParaRPr lang="en-US"/>
        </a:p>
      </dgm:t>
    </dgm:pt>
    <dgm:pt modelId="{13CB57FF-EC36-4AA4-B0A7-F5BDA360D06B}" type="sibTrans" cxnId="{A0F32900-15D5-4B5D-9886-150F6B0B4D61}">
      <dgm:prSet/>
      <dgm:spPr/>
      <dgm:t>
        <a:bodyPr/>
        <a:lstStyle/>
        <a:p>
          <a:endParaRPr lang="en-US"/>
        </a:p>
      </dgm:t>
    </dgm:pt>
    <dgm:pt modelId="{466175D9-8B9B-4327-8830-AB717F98D090}">
      <dgm:prSet phldrT="[Text]"/>
      <dgm:spPr/>
      <dgm:t>
        <a:bodyPr/>
        <a:lstStyle/>
        <a:p>
          <a:r>
            <a:rPr lang="en-US">
              <a:latin typeface="Calibri" panose="020F0502020204030204" pitchFamily="34" charset="0"/>
              <a:ea typeface="Calibri" panose="020F0502020204030204" pitchFamily="34" charset="0"/>
              <a:cs typeface="Calibri" panose="020F0502020204030204" pitchFamily="34" charset="0"/>
            </a:rPr>
            <a:t>Technical Attack</a:t>
          </a:r>
          <a:endParaRPr lang="en-US" dirty="0">
            <a:latin typeface="Calibri" panose="020F0502020204030204" pitchFamily="34" charset="0"/>
            <a:cs typeface="Calibri" panose="020F0502020204030204" pitchFamily="34" charset="0"/>
          </a:endParaRPr>
        </a:p>
      </dgm:t>
    </dgm:pt>
    <dgm:pt modelId="{F112AF3E-A9C4-4030-9CF6-65D541BFF4FB}" type="parTrans" cxnId="{6EDB2BD4-11D1-4966-A973-478B751D9665}">
      <dgm:prSet/>
      <dgm:spPr/>
      <dgm:t>
        <a:bodyPr/>
        <a:lstStyle/>
        <a:p>
          <a:endParaRPr lang="en-US"/>
        </a:p>
      </dgm:t>
    </dgm:pt>
    <dgm:pt modelId="{3D4273DC-8D01-4D6D-B4A6-158ADA61D686}" type="sibTrans" cxnId="{6EDB2BD4-11D1-4966-A973-478B751D9665}">
      <dgm:prSet/>
      <dgm:spPr/>
      <dgm:t>
        <a:bodyPr/>
        <a:lstStyle/>
        <a:p>
          <a:endParaRPr lang="en-US"/>
        </a:p>
      </dgm:t>
    </dgm:pt>
    <dgm:pt modelId="{D7BABF60-8873-4A5A-BEE8-0C457EC2B026}">
      <dgm:prSet phldrT="[Text]"/>
      <dgm:spPr/>
      <dgm:t>
        <a:bodyPr/>
        <a:lstStyle/>
        <a:p>
          <a:r>
            <a:rPr lang="en-US">
              <a:latin typeface="Calibri" panose="020F0502020204030204" pitchFamily="34" charset="0"/>
              <a:ea typeface="Calibri" panose="020F0502020204030204" pitchFamily="34" charset="0"/>
              <a:cs typeface="Calibri" panose="020F0502020204030204" pitchFamily="34" charset="0"/>
            </a:rPr>
            <a:t>Direct Physical Attack</a:t>
          </a:r>
          <a:endParaRPr lang="en-US" dirty="0">
            <a:latin typeface="Calibri" panose="020F0502020204030204" pitchFamily="34" charset="0"/>
            <a:cs typeface="Calibri" panose="020F0502020204030204" pitchFamily="34" charset="0"/>
          </a:endParaRPr>
        </a:p>
      </dgm:t>
    </dgm:pt>
    <dgm:pt modelId="{2E659875-E65D-4DD6-BF63-12B1C552AA2F}" type="sibTrans" cxnId="{F2CDEC90-154D-4E1D-8953-15387C626E57}">
      <dgm:prSet/>
      <dgm:spPr/>
      <dgm:t>
        <a:bodyPr/>
        <a:lstStyle/>
        <a:p>
          <a:endParaRPr lang="en-US"/>
        </a:p>
      </dgm:t>
    </dgm:pt>
    <dgm:pt modelId="{F88AF196-A70C-4BDA-B6F9-E409E10DC3D1}" type="parTrans" cxnId="{F2CDEC90-154D-4E1D-8953-15387C626E57}">
      <dgm:prSet/>
      <dgm:spPr/>
      <dgm:t>
        <a:bodyPr/>
        <a:lstStyle/>
        <a:p>
          <a:endParaRPr lang="en-US"/>
        </a:p>
      </dgm:t>
    </dgm:pt>
    <dgm:pt modelId="{C9B62D2F-9CA2-4E63-B1A6-2EBDFA3222E4}" type="pres">
      <dgm:prSet presAssocID="{2B693AA2-07A6-475F-83D6-06EEF450C9FF}" presName="theList" presStyleCnt="0">
        <dgm:presLayoutVars>
          <dgm:dir/>
          <dgm:animLvl val="lvl"/>
          <dgm:resizeHandles val="exact"/>
        </dgm:presLayoutVars>
      </dgm:prSet>
      <dgm:spPr/>
    </dgm:pt>
    <dgm:pt modelId="{78C8BF33-F543-4A00-8736-82B8926579E4}" type="pres">
      <dgm:prSet presAssocID="{24BB574C-9637-464C-A3FC-4C892E86744E}" presName="compNode" presStyleCnt="0"/>
      <dgm:spPr/>
    </dgm:pt>
    <dgm:pt modelId="{576C0A80-AAF9-4A2A-B962-8C834387991E}" type="pres">
      <dgm:prSet presAssocID="{24BB574C-9637-464C-A3FC-4C892E86744E}" presName="aNode" presStyleLbl="bgShp" presStyleIdx="0" presStyleCnt="3"/>
      <dgm:spPr/>
    </dgm:pt>
    <dgm:pt modelId="{9887A126-0973-4870-9B24-C161EDDF7003}" type="pres">
      <dgm:prSet presAssocID="{24BB574C-9637-464C-A3FC-4C892E86744E}" presName="textNode" presStyleLbl="bgShp" presStyleIdx="0" presStyleCnt="3"/>
      <dgm:spPr/>
    </dgm:pt>
    <dgm:pt modelId="{E607C658-BE92-4F3F-83EC-C5C04703D3CC}" type="pres">
      <dgm:prSet presAssocID="{24BB574C-9637-464C-A3FC-4C892E86744E}" presName="compChildNode" presStyleCnt="0"/>
      <dgm:spPr/>
    </dgm:pt>
    <dgm:pt modelId="{7D95D1D3-1B2D-45DE-BF48-3AAF2066C006}" type="pres">
      <dgm:prSet presAssocID="{24BB574C-9637-464C-A3FC-4C892E86744E}" presName="theInnerList" presStyleCnt="0"/>
      <dgm:spPr/>
    </dgm:pt>
    <dgm:pt modelId="{9C34C43E-B85E-4838-A1D0-367751B9127D}" type="pres">
      <dgm:prSet presAssocID="{803D55A5-EB94-4631-ACF3-FEF32D1D14D3}" presName="childNode" presStyleLbl="node1" presStyleIdx="0" presStyleCnt="3">
        <dgm:presLayoutVars>
          <dgm:bulletEnabled val="1"/>
        </dgm:presLayoutVars>
      </dgm:prSet>
      <dgm:spPr/>
    </dgm:pt>
    <dgm:pt modelId="{DBFCE821-D616-4686-9A4E-3A0A3630A167}" type="pres">
      <dgm:prSet presAssocID="{24BB574C-9637-464C-A3FC-4C892E86744E}" presName="aSpace" presStyleCnt="0"/>
      <dgm:spPr/>
    </dgm:pt>
    <dgm:pt modelId="{8C64E66D-057C-4857-B539-8DE713236280}" type="pres">
      <dgm:prSet presAssocID="{B73AE1C0-2188-4821-B792-CEAD4B14E967}" presName="compNode" presStyleCnt="0"/>
      <dgm:spPr/>
    </dgm:pt>
    <dgm:pt modelId="{F35D12CB-C0FA-4CA3-BFC8-77DDE84C1243}" type="pres">
      <dgm:prSet presAssocID="{B73AE1C0-2188-4821-B792-CEAD4B14E967}" presName="aNode" presStyleLbl="bgShp" presStyleIdx="1" presStyleCnt="3"/>
      <dgm:spPr/>
    </dgm:pt>
    <dgm:pt modelId="{23B1F050-0C4C-47C8-90B2-F3F7AF081FE5}" type="pres">
      <dgm:prSet presAssocID="{B73AE1C0-2188-4821-B792-CEAD4B14E967}" presName="textNode" presStyleLbl="bgShp" presStyleIdx="1" presStyleCnt="3"/>
      <dgm:spPr/>
    </dgm:pt>
    <dgm:pt modelId="{DECF3963-88F3-483E-89BD-96219FA1D35A}" type="pres">
      <dgm:prSet presAssocID="{B73AE1C0-2188-4821-B792-CEAD4B14E967}" presName="compChildNode" presStyleCnt="0"/>
      <dgm:spPr/>
    </dgm:pt>
    <dgm:pt modelId="{FD72F70F-4054-4E9F-8D07-D4D9DD3CBC88}" type="pres">
      <dgm:prSet presAssocID="{B73AE1C0-2188-4821-B792-CEAD4B14E967}" presName="theInnerList" presStyleCnt="0"/>
      <dgm:spPr/>
    </dgm:pt>
    <dgm:pt modelId="{D66B1F62-644D-4691-A5F2-20358D45FFAA}" type="pres">
      <dgm:prSet presAssocID="{D7BABF60-8873-4A5A-BEE8-0C457EC2B026}" presName="childNode" presStyleLbl="node1" presStyleIdx="1" presStyleCnt="3">
        <dgm:presLayoutVars>
          <dgm:bulletEnabled val="1"/>
        </dgm:presLayoutVars>
      </dgm:prSet>
      <dgm:spPr/>
    </dgm:pt>
    <dgm:pt modelId="{FA9D4AA1-0D32-487C-AAAA-266668E0BBDA}" type="pres">
      <dgm:prSet presAssocID="{B73AE1C0-2188-4821-B792-CEAD4B14E967}" presName="aSpace" presStyleCnt="0"/>
      <dgm:spPr/>
    </dgm:pt>
    <dgm:pt modelId="{2BB3F238-113E-41DA-945F-6003C56AF0DF}" type="pres">
      <dgm:prSet presAssocID="{27AFB2B7-6DBB-4818-8B29-E07E4053A26D}" presName="compNode" presStyleCnt="0"/>
      <dgm:spPr/>
    </dgm:pt>
    <dgm:pt modelId="{C7862015-2BA4-4A8E-BB3D-1CB220033FB9}" type="pres">
      <dgm:prSet presAssocID="{27AFB2B7-6DBB-4818-8B29-E07E4053A26D}" presName="aNode" presStyleLbl="bgShp" presStyleIdx="2" presStyleCnt="3"/>
      <dgm:spPr/>
    </dgm:pt>
    <dgm:pt modelId="{292FCC13-AE64-4325-9AD5-BE372720FE58}" type="pres">
      <dgm:prSet presAssocID="{27AFB2B7-6DBB-4818-8B29-E07E4053A26D}" presName="textNode" presStyleLbl="bgShp" presStyleIdx="2" presStyleCnt="3"/>
      <dgm:spPr/>
    </dgm:pt>
    <dgm:pt modelId="{A1869AD8-9263-4885-ABA0-862F6640D697}" type="pres">
      <dgm:prSet presAssocID="{27AFB2B7-6DBB-4818-8B29-E07E4053A26D}" presName="compChildNode" presStyleCnt="0"/>
      <dgm:spPr/>
    </dgm:pt>
    <dgm:pt modelId="{5FD06EE2-71AA-44EA-B649-D1CB5DA30B60}" type="pres">
      <dgm:prSet presAssocID="{27AFB2B7-6DBB-4818-8B29-E07E4053A26D}" presName="theInnerList" presStyleCnt="0"/>
      <dgm:spPr/>
    </dgm:pt>
    <dgm:pt modelId="{F252A054-6B62-4989-AA7F-6BD931F955D5}" type="pres">
      <dgm:prSet presAssocID="{466175D9-8B9B-4327-8830-AB717F98D090}" presName="childNode" presStyleLbl="node1" presStyleIdx="2" presStyleCnt="3">
        <dgm:presLayoutVars>
          <dgm:bulletEnabled val="1"/>
        </dgm:presLayoutVars>
      </dgm:prSet>
      <dgm:spPr/>
    </dgm:pt>
  </dgm:ptLst>
  <dgm:cxnLst>
    <dgm:cxn modelId="{A0F32900-15D5-4B5D-9886-150F6B0B4D61}" srcId="{2B693AA2-07A6-475F-83D6-06EEF450C9FF}" destId="{27AFB2B7-6DBB-4818-8B29-E07E4053A26D}" srcOrd="2" destOrd="0" parTransId="{6B3CB3BE-EDDC-4C39-A25C-657BA2ADF37F}" sibTransId="{13CB57FF-EC36-4AA4-B0A7-F5BDA360D06B}"/>
    <dgm:cxn modelId="{8B99C416-86A4-419B-8CA2-FBD567B257F4}" type="presOf" srcId="{B73AE1C0-2188-4821-B792-CEAD4B14E967}" destId="{23B1F050-0C4C-47C8-90B2-F3F7AF081FE5}" srcOrd="1" destOrd="0" presId="urn:microsoft.com/office/officeart/2005/8/layout/lProcess2"/>
    <dgm:cxn modelId="{6888E736-C66E-428C-9C44-FA35267DAC10}" type="presOf" srcId="{2B693AA2-07A6-475F-83D6-06EEF450C9FF}" destId="{C9B62D2F-9CA2-4E63-B1A6-2EBDFA3222E4}" srcOrd="0" destOrd="0" presId="urn:microsoft.com/office/officeart/2005/8/layout/lProcess2"/>
    <dgm:cxn modelId="{260D4A5F-69CF-4658-9CB3-DD7E5B2ACF07}" type="presOf" srcId="{27AFB2B7-6DBB-4818-8B29-E07E4053A26D}" destId="{292FCC13-AE64-4325-9AD5-BE372720FE58}" srcOrd="1" destOrd="0" presId="urn:microsoft.com/office/officeart/2005/8/layout/lProcess2"/>
    <dgm:cxn modelId="{54B7874D-13A7-423D-82BA-4F8F7E242E23}" srcId="{24BB574C-9637-464C-A3FC-4C892E86744E}" destId="{803D55A5-EB94-4631-ACF3-FEF32D1D14D3}" srcOrd="0" destOrd="0" parTransId="{F482F040-6538-4C19-8D81-BAC8A683FDA8}" sibTransId="{B15C4C5F-B760-42A4-923A-1E5CFF3E4D45}"/>
    <dgm:cxn modelId="{7D8BBC78-734D-47B0-A2CC-39E2EA9A8A03}" type="presOf" srcId="{24BB574C-9637-464C-A3FC-4C892E86744E}" destId="{9887A126-0973-4870-9B24-C161EDDF7003}" srcOrd="1" destOrd="0" presId="urn:microsoft.com/office/officeart/2005/8/layout/lProcess2"/>
    <dgm:cxn modelId="{7194607D-BE7C-40E3-915E-37B044DDCF41}" type="presOf" srcId="{27AFB2B7-6DBB-4818-8B29-E07E4053A26D}" destId="{C7862015-2BA4-4A8E-BB3D-1CB220033FB9}" srcOrd="0" destOrd="0" presId="urn:microsoft.com/office/officeart/2005/8/layout/lProcess2"/>
    <dgm:cxn modelId="{F2CDEC90-154D-4E1D-8953-15387C626E57}" srcId="{B73AE1C0-2188-4821-B792-CEAD4B14E967}" destId="{D7BABF60-8873-4A5A-BEE8-0C457EC2B026}" srcOrd="0" destOrd="0" parTransId="{F88AF196-A70C-4BDA-B6F9-E409E10DC3D1}" sibTransId="{2E659875-E65D-4DD6-BF63-12B1C552AA2F}"/>
    <dgm:cxn modelId="{91C6FB9F-07CF-4A31-9D5A-6EB73510C908}" srcId="{2B693AA2-07A6-475F-83D6-06EEF450C9FF}" destId="{24BB574C-9637-464C-A3FC-4C892E86744E}" srcOrd="0" destOrd="0" parTransId="{7DD2E17D-BD27-4CE0-8D69-DE33A8860714}" sibTransId="{E050BAF9-AC1D-4A44-B48A-A6C33939F936}"/>
    <dgm:cxn modelId="{AC918FC1-332E-45CD-AF3D-C8FEEF49889D}" type="presOf" srcId="{803D55A5-EB94-4631-ACF3-FEF32D1D14D3}" destId="{9C34C43E-B85E-4838-A1D0-367751B9127D}" srcOrd="0" destOrd="0" presId="urn:microsoft.com/office/officeart/2005/8/layout/lProcess2"/>
    <dgm:cxn modelId="{CFE8FECC-09CC-4011-BA32-5A684561313E}" type="presOf" srcId="{D7BABF60-8873-4A5A-BEE8-0C457EC2B026}" destId="{D66B1F62-644D-4691-A5F2-20358D45FFAA}" srcOrd="0" destOrd="0" presId="urn:microsoft.com/office/officeart/2005/8/layout/lProcess2"/>
    <dgm:cxn modelId="{6EDB2BD4-11D1-4966-A973-478B751D9665}" srcId="{27AFB2B7-6DBB-4818-8B29-E07E4053A26D}" destId="{466175D9-8B9B-4327-8830-AB717F98D090}" srcOrd="0" destOrd="0" parTransId="{F112AF3E-A9C4-4030-9CF6-65D541BFF4FB}" sibTransId="{3D4273DC-8D01-4D6D-B4A6-158ADA61D686}"/>
    <dgm:cxn modelId="{70BC92D9-3CB2-4360-ACAB-907DDF698799}" srcId="{2B693AA2-07A6-475F-83D6-06EEF450C9FF}" destId="{B73AE1C0-2188-4821-B792-CEAD4B14E967}" srcOrd="1" destOrd="0" parTransId="{7A574E65-97E3-47E0-8E3E-7FF215349411}" sibTransId="{05C1086E-D1ED-4343-BF30-535BAE471F87}"/>
    <dgm:cxn modelId="{A9C9CCDF-1BA6-41AF-9307-194F0649BF4B}" type="presOf" srcId="{24BB574C-9637-464C-A3FC-4C892E86744E}" destId="{576C0A80-AAF9-4A2A-B962-8C834387991E}" srcOrd="0" destOrd="0" presId="urn:microsoft.com/office/officeart/2005/8/layout/lProcess2"/>
    <dgm:cxn modelId="{608242E2-9556-47C6-B68A-385154E828C8}" type="presOf" srcId="{B73AE1C0-2188-4821-B792-CEAD4B14E967}" destId="{F35D12CB-C0FA-4CA3-BFC8-77DDE84C1243}" srcOrd="0" destOrd="0" presId="urn:microsoft.com/office/officeart/2005/8/layout/lProcess2"/>
    <dgm:cxn modelId="{28FC3CFB-03EB-460F-992E-DB41FA86FAA2}" type="presOf" srcId="{466175D9-8B9B-4327-8830-AB717F98D090}" destId="{F252A054-6B62-4989-AA7F-6BD931F955D5}" srcOrd="0" destOrd="0" presId="urn:microsoft.com/office/officeart/2005/8/layout/lProcess2"/>
    <dgm:cxn modelId="{A098C84F-8E07-413E-83C4-9F38BE5779D3}" type="presParOf" srcId="{C9B62D2F-9CA2-4E63-B1A6-2EBDFA3222E4}" destId="{78C8BF33-F543-4A00-8736-82B8926579E4}" srcOrd="0" destOrd="0" presId="urn:microsoft.com/office/officeart/2005/8/layout/lProcess2"/>
    <dgm:cxn modelId="{B910DB11-FE86-49BB-B80F-BCCF49C529ED}" type="presParOf" srcId="{78C8BF33-F543-4A00-8736-82B8926579E4}" destId="{576C0A80-AAF9-4A2A-B962-8C834387991E}" srcOrd="0" destOrd="0" presId="urn:microsoft.com/office/officeart/2005/8/layout/lProcess2"/>
    <dgm:cxn modelId="{421ECD9E-841F-4CC4-AB79-744E27FC80CD}" type="presParOf" srcId="{78C8BF33-F543-4A00-8736-82B8926579E4}" destId="{9887A126-0973-4870-9B24-C161EDDF7003}" srcOrd="1" destOrd="0" presId="urn:microsoft.com/office/officeart/2005/8/layout/lProcess2"/>
    <dgm:cxn modelId="{FFD57593-2804-45BE-B926-8E85C2ACD37C}" type="presParOf" srcId="{78C8BF33-F543-4A00-8736-82B8926579E4}" destId="{E607C658-BE92-4F3F-83EC-C5C04703D3CC}" srcOrd="2" destOrd="0" presId="urn:microsoft.com/office/officeart/2005/8/layout/lProcess2"/>
    <dgm:cxn modelId="{6E884680-65C9-4B11-A037-BFD1F85C012A}" type="presParOf" srcId="{E607C658-BE92-4F3F-83EC-C5C04703D3CC}" destId="{7D95D1D3-1B2D-45DE-BF48-3AAF2066C006}" srcOrd="0" destOrd="0" presId="urn:microsoft.com/office/officeart/2005/8/layout/lProcess2"/>
    <dgm:cxn modelId="{060B2272-9D1B-4150-9FDB-7452AE054468}" type="presParOf" srcId="{7D95D1D3-1B2D-45DE-BF48-3AAF2066C006}" destId="{9C34C43E-B85E-4838-A1D0-367751B9127D}" srcOrd="0" destOrd="0" presId="urn:microsoft.com/office/officeart/2005/8/layout/lProcess2"/>
    <dgm:cxn modelId="{C174F684-2D62-41A2-A002-BE800484D213}" type="presParOf" srcId="{C9B62D2F-9CA2-4E63-B1A6-2EBDFA3222E4}" destId="{DBFCE821-D616-4686-9A4E-3A0A3630A167}" srcOrd="1" destOrd="0" presId="urn:microsoft.com/office/officeart/2005/8/layout/lProcess2"/>
    <dgm:cxn modelId="{1F5BDFDD-ECB7-4D00-892F-A545A72A2420}" type="presParOf" srcId="{C9B62D2F-9CA2-4E63-B1A6-2EBDFA3222E4}" destId="{8C64E66D-057C-4857-B539-8DE713236280}" srcOrd="2" destOrd="0" presId="urn:microsoft.com/office/officeart/2005/8/layout/lProcess2"/>
    <dgm:cxn modelId="{68971605-1C9A-4408-B1FD-0A78731F8244}" type="presParOf" srcId="{8C64E66D-057C-4857-B539-8DE713236280}" destId="{F35D12CB-C0FA-4CA3-BFC8-77DDE84C1243}" srcOrd="0" destOrd="0" presId="urn:microsoft.com/office/officeart/2005/8/layout/lProcess2"/>
    <dgm:cxn modelId="{B525A936-987D-465B-BDFE-6561E217719E}" type="presParOf" srcId="{8C64E66D-057C-4857-B539-8DE713236280}" destId="{23B1F050-0C4C-47C8-90B2-F3F7AF081FE5}" srcOrd="1" destOrd="0" presId="urn:microsoft.com/office/officeart/2005/8/layout/lProcess2"/>
    <dgm:cxn modelId="{BC82A0DE-6083-4C33-B83F-8CB7F11FBD5B}" type="presParOf" srcId="{8C64E66D-057C-4857-B539-8DE713236280}" destId="{DECF3963-88F3-483E-89BD-96219FA1D35A}" srcOrd="2" destOrd="0" presId="urn:microsoft.com/office/officeart/2005/8/layout/lProcess2"/>
    <dgm:cxn modelId="{554C3A8D-5923-49F9-9597-AE4443DFCC9D}" type="presParOf" srcId="{DECF3963-88F3-483E-89BD-96219FA1D35A}" destId="{FD72F70F-4054-4E9F-8D07-D4D9DD3CBC88}" srcOrd="0" destOrd="0" presId="urn:microsoft.com/office/officeart/2005/8/layout/lProcess2"/>
    <dgm:cxn modelId="{11C269A6-19C4-4556-A622-197C343F04C4}" type="presParOf" srcId="{FD72F70F-4054-4E9F-8D07-D4D9DD3CBC88}" destId="{D66B1F62-644D-4691-A5F2-20358D45FFAA}" srcOrd="0" destOrd="0" presId="urn:microsoft.com/office/officeart/2005/8/layout/lProcess2"/>
    <dgm:cxn modelId="{75B3997D-B901-4703-B0B2-B06A21319576}" type="presParOf" srcId="{C9B62D2F-9CA2-4E63-B1A6-2EBDFA3222E4}" destId="{FA9D4AA1-0D32-487C-AAAA-266668E0BBDA}" srcOrd="3" destOrd="0" presId="urn:microsoft.com/office/officeart/2005/8/layout/lProcess2"/>
    <dgm:cxn modelId="{FD7BC264-5D9E-4391-BF5D-1B5C510F635E}" type="presParOf" srcId="{C9B62D2F-9CA2-4E63-B1A6-2EBDFA3222E4}" destId="{2BB3F238-113E-41DA-945F-6003C56AF0DF}" srcOrd="4" destOrd="0" presId="urn:microsoft.com/office/officeart/2005/8/layout/lProcess2"/>
    <dgm:cxn modelId="{9363B543-6D89-4538-97C5-DA695D516E82}" type="presParOf" srcId="{2BB3F238-113E-41DA-945F-6003C56AF0DF}" destId="{C7862015-2BA4-4A8E-BB3D-1CB220033FB9}" srcOrd="0" destOrd="0" presId="urn:microsoft.com/office/officeart/2005/8/layout/lProcess2"/>
    <dgm:cxn modelId="{0F85BF13-A31A-47C6-BDB6-2B68BE906DD5}" type="presParOf" srcId="{2BB3F238-113E-41DA-945F-6003C56AF0DF}" destId="{292FCC13-AE64-4325-9AD5-BE372720FE58}" srcOrd="1" destOrd="0" presId="urn:microsoft.com/office/officeart/2005/8/layout/lProcess2"/>
    <dgm:cxn modelId="{8B23238D-050F-4FE8-A68F-CCFE1D7F78C5}" type="presParOf" srcId="{2BB3F238-113E-41DA-945F-6003C56AF0DF}" destId="{A1869AD8-9263-4885-ABA0-862F6640D697}" srcOrd="2" destOrd="0" presId="urn:microsoft.com/office/officeart/2005/8/layout/lProcess2"/>
    <dgm:cxn modelId="{F3B7066F-7A34-41A8-A991-919A49CA050A}" type="presParOf" srcId="{A1869AD8-9263-4885-ABA0-862F6640D697}" destId="{5FD06EE2-71AA-44EA-B649-D1CB5DA30B60}" srcOrd="0" destOrd="0" presId="urn:microsoft.com/office/officeart/2005/8/layout/lProcess2"/>
    <dgm:cxn modelId="{034F933B-2CAB-491E-8DC2-65DAAE32E166}" type="presParOf" srcId="{5FD06EE2-71AA-44EA-B649-D1CB5DA30B60}" destId="{F252A054-6B62-4989-AA7F-6BD931F955D5}"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769F589-DD76-47EB-905B-B523E219A587}" type="doc">
      <dgm:prSet loTypeId="urn:microsoft.com/office/officeart/2005/8/layout/arrow6" loCatId="process" qsTypeId="urn:microsoft.com/office/officeart/2005/8/quickstyle/simple2" qsCatId="simple" csTypeId="urn:microsoft.com/office/officeart/2005/8/colors/colorful2" csCatId="colorful" phldr="1"/>
      <dgm:spPr/>
      <dgm:t>
        <a:bodyPr/>
        <a:lstStyle/>
        <a:p>
          <a:endParaRPr lang="en-US"/>
        </a:p>
      </dgm:t>
    </dgm:pt>
    <dgm:pt modelId="{F048AE43-0163-4F6C-903B-ABDFC0A42595}">
      <dgm:prSet phldrT="[Text]"/>
      <dgm:spPr/>
      <dgm:t>
        <a:bodyPr/>
        <a:lstStyle/>
        <a:p>
          <a:pPr algn="ctr"/>
          <a:r>
            <a:rPr lang="en-US" dirty="0"/>
            <a:t>Minimum Intensity </a:t>
          </a:r>
        </a:p>
      </dgm:t>
    </dgm:pt>
    <dgm:pt modelId="{8E1A58BF-A9B3-48BF-BB48-6D16403F7A1D}" type="parTrans" cxnId="{ED93FF6B-3631-4E47-BACA-F160FE1D147C}">
      <dgm:prSet/>
      <dgm:spPr/>
      <dgm:t>
        <a:bodyPr/>
        <a:lstStyle/>
        <a:p>
          <a:pPr algn="ctr"/>
          <a:endParaRPr lang="en-US"/>
        </a:p>
      </dgm:t>
    </dgm:pt>
    <dgm:pt modelId="{48B37D4C-80E1-4AF6-BD57-00D4AB0277BE}" type="sibTrans" cxnId="{ED93FF6B-3631-4E47-BACA-F160FE1D147C}">
      <dgm:prSet/>
      <dgm:spPr/>
      <dgm:t>
        <a:bodyPr/>
        <a:lstStyle/>
        <a:p>
          <a:pPr algn="ctr"/>
          <a:endParaRPr lang="en-US"/>
        </a:p>
      </dgm:t>
    </dgm:pt>
    <dgm:pt modelId="{4481B029-2E35-47E5-A884-8CE9732B8B1F}">
      <dgm:prSet phldrT="[Text]"/>
      <dgm:spPr/>
      <dgm:t>
        <a:bodyPr/>
        <a:lstStyle/>
        <a:p>
          <a:pPr algn="ctr"/>
          <a:r>
            <a:rPr lang="en-US"/>
            <a:t>Evenness of Illumination</a:t>
          </a:r>
        </a:p>
      </dgm:t>
    </dgm:pt>
    <dgm:pt modelId="{7A4C0A3A-774B-4955-8719-7DDA5D04934D}" type="parTrans" cxnId="{495110DF-3E9E-45A4-87FA-0C68B152B785}">
      <dgm:prSet/>
      <dgm:spPr/>
      <dgm:t>
        <a:bodyPr/>
        <a:lstStyle/>
        <a:p>
          <a:pPr algn="ctr"/>
          <a:endParaRPr lang="en-US"/>
        </a:p>
      </dgm:t>
    </dgm:pt>
    <dgm:pt modelId="{579BFDE8-A879-4B41-846D-18C4F6649632}" type="sibTrans" cxnId="{495110DF-3E9E-45A4-87FA-0C68B152B785}">
      <dgm:prSet/>
      <dgm:spPr/>
      <dgm:t>
        <a:bodyPr/>
        <a:lstStyle/>
        <a:p>
          <a:pPr algn="ctr"/>
          <a:endParaRPr lang="en-US"/>
        </a:p>
      </dgm:t>
    </dgm:pt>
    <dgm:pt modelId="{113604EE-BB37-4ED7-BF2B-21E521155C05}" type="pres">
      <dgm:prSet presAssocID="{D769F589-DD76-47EB-905B-B523E219A587}" presName="compositeShape" presStyleCnt="0">
        <dgm:presLayoutVars>
          <dgm:chMax val="2"/>
          <dgm:dir/>
          <dgm:resizeHandles val="exact"/>
        </dgm:presLayoutVars>
      </dgm:prSet>
      <dgm:spPr/>
    </dgm:pt>
    <dgm:pt modelId="{DE385A1E-6212-4A77-9357-B965B798AC1A}" type="pres">
      <dgm:prSet presAssocID="{D769F589-DD76-47EB-905B-B523E219A587}" presName="ribbon" presStyleLbl="node1" presStyleIdx="0" presStyleCnt="1"/>
      <dgm:spPr/>
    </dgm:pt>
    <dgm:pt modelId="{A466564C-F58B-469A-8E00-AD8035D2B443}" type="pres">
      <dgm:prSet presAssocID="{D769F589-DD76-47EB-905B-B523E219A587}" presName="leftArrowText" presStyleLbl="node1" presStyleIdx="0" presStyleCnt="1">
        <dgm:presLayoutVars>
          <dgm:chMax val="0"/>
          <dgm:bulletEnabled val="1"/>
        </dgm:presLayoutVars>
      </dgm:prSet>
      <dgm:spPr/>
    </dgm:pt>
    <dgm:pt modelId="{F6BFB16E-35CF-4B46-A0CF-7C04330B25C2}" type="pres">
      <dgm:prSet presAssocID="{D769F589-DD76-47EB-905B-B523E219A587}" presName="rightArrowText" presStyleLbl="node1" presStyleIdx="0" presStyleCnt="1">
        <dgm:presLayoutVars>
          <dgm:chMax val="0"/>
          <dgm:bulletEnabled val="1"/>
        </dgm:presLayoutVars>
      </dgm:prSet>
      <dgm:spPr/>
    </dgm:pt>
  </dgm:ptLst>
  <dgm:cxnLst>
    <dgm:cxn modelId="{26176C3F-BFC5-4DF7-A112-FB9C6458993B}" type="presOf" srcId="{F048AE43-0163-4F6C-903B-ABDFC0A42595}" destId="{A466564C-F58B-469A-8E00-AD8035D2B443}" srcOrd="0" destOrd="0" presId="urn:microsoft.com/office/officeart/2005/8/layout/arrow6"/>
    <dgm:cxn modelId="{ED93FF6B-3631-4E47-BACA-F160FE1D147C}" srcId="{D769F589-DD76-47EB-905B-B523E219A587}" destId="{F048AE43-0163-4F6C-903B-ABDFC0A42595}" srcOrd="0" destOrd="0" parTransId="{8E1A58BF-A9B3-48BF-BB48-6D16403F7A1D}" sibTransId="{48B37D4C-80E1-4AF6-BD57-00D4AB0277BE}"/>
    <dgm:cxn modelId="{AFFF8480-898F-4F95-BF8B-20A3DD7F0DA6}" type="presOf" srcId="{4481B029-2E35-47E5-A884-8CE9732B8B1F}" destId="{F6BFB16E-35CF-4B46-A0CF-7C04330B25C2}" srcOrd="0" destOrd="0" presId="urn:microsoft.com/office/officeart/2005/8/layout/arrow6"/>
    <dgm:cxn modelId="{120611C3-F82E-4FF1-928C-C9BE04D9C0EA}" type="presOf" srcId="{D769F589-DD76-47EB-905B-B523E219A587}" destId="{113604EE-BB37-4ED7-BF2B-21E521155C05}" srcOrd="0" destOrd="0" presId="urn:microsoft.com/office/officeart/2005/8/layout/arrow6"/>
    <dgm:cxn modelId="{495110DF-3E9E-45A4-87FA-0C68B152B785}" srcId="{D769F589-DD76-47EB-905B-B523E219A587}" destId="{4481B029-2E35-47E5-A884-8CE9732B8B1F}" srcOrd="1" destOrd="0" parTransId="{7A4C0A3A-774B-4955-8719-7DDA5D04934D}" sibTransId="{579BFDE8-A879-4B41-846D-18C4F6649632}"/>
    <dgm:cxn modelId="{875E5D30-A66C-414F-8623-655F40F6041C}" type="presParOf" srcId="{113604EE-BB37-4ED7-BF2B-21E521155C05}" destId="{DE385A1E-6212-4A77-9357-B965B798AC1A}" srcOrd="0" destOrd="0" presId="urn:microsoft.com/office/officeart/2005/8/layout/arrow6"/>
    <dgm:cxn modelId="{039776A2-B561-4FAA-ADE2-28E729CE434D}" type="presParOf" srcId="{113604EE-BB37-4ED7-BF2B-21E521155C05}" destId="{A466564C-F58B-469A-8E00-AD8035D2B443}" srcOrd="1" destOrd="0" presId="urn:microsoft.com/office/officeart/2005/8/layout/arrow6"/>
    <dgm:cxn modelId="{B73DC0A3-8AD3-4468-9EAC-7CFD7F09576D}" type="presParOf" srcId="{113604EE-BB37-4ED7-BF2B-21E521155C05}" destId="{F6BFB16E-35CF-4B46-A0CF-7C04330B25C2}"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28B9134-31C1-4458-AC7B-B02586D93067}" type="doc">
      <dgm:prSet loTypeId="urn:microsoft.com/office/officeart/2009/3/layout/IncreasingArrowsProcess" loCatId="process" qsTypeId="urn:microsoft.com/office/officeart/2005/8/quickstyle/simple5" qsCatId="simple" csTypeId="urn:microsoft.com/office/officeart/2005/8/colors/colorful5" csCatId="colorful" phldr="1"/>
      <dgm:spPr/>
      <dgm:t>
        <a:bodyPr/>
        <a:lstStyle/>
        <a:p>
          <a:endParaRPr lang="en-US"/>
        </a:p>
      </dgm:t>
    </dgm:pt>
    <dgm:pt modelId="{A19C5712-9D3C-404D-8EFA-D7990EF74386}">
      <dgm:prSet phldrT="[Text]" custT="1"/>
      <dgm:spPr/>
      <dgm:t>
        <a:bodyPr/>
        <a:lstStyle/>
        <a:p>
          <a:r>
            <a:rPr lang="en-US" sz="2000" b="0" dirty="0">
              <a:solidFill>
                <a:schemeClr val="tx1"/>
              </a:solidFill>
              <a:latin typeface="Calibri" panose="020F0502020204030204" pitchFamily="34" charset="0"/>
              <a:cs typeface="Calibri" panose="020F0502020204030204" pitchFamily="34" charset="0"/>
            </a:rPr>
            <a:t>100</a:t>
          </a:r>
        </a:p>
      </dgm:t>
    </dgm:pt>
    <dgm:pt modelId="{EFD4CC76-34FD-465C-A8C1-2B8C33E66CE5}" type="parTrans" cxnId="{D3122463-0DFE-4E4E-A2CC-D6ACF94B0BD5}">
      <dgm:prSet/>
      <dgm:spPr/>
      <dgm:t>
        <a:bodyPr/>
        <a:lstStyle/>
        <a:p>
          <a:endParaRPr lang="en-US"/>
        </a:p>
      </dgm:t>
    </dgm:pt>
    <dgm:pt modelId="{90FAFED0-751F-4C59-9469-BB9B9F23F72F}" type="sibTrans" cxnId="{D3122463-0DFE-4E4E-A2CC-D6ACF94B0BD5}">
      <dgm:prSet/>
      <dgm:spPr/>
      <dgm:t>
        <a:bodyPr/>
        <a:lstStyle/>
        <a:p>
          <a:endParaRPr lang="en-US"/>
        </a:p>
      </dgm:t>
    </dgm:pt>
    <dgm:pt modelId="{488B93B4-FFEF-4997-9C9C-17BE77CC313D}">
      <dgm:prSet phldrT="[Text]" custT="1"/>
      <dgm:spPr/>
      <dgm:t>
        <a:bodyPr/>
        <a:lstStyle/>
        <a:p>
          <a:r>
            <a:rPr kumimoji="0" lang="en-US" sz="1800" b="0" i="0" u="none" strike="noStrike" cap="none" normalizeH="0" baseline="0" dirty="0">
              <a:ln/>
              <a:solidFill>
                <a:schemeClr val="tx1"/>
              </a:solidFill>
              <a:effectLst/>
              <a:latin typeface="Calibri" panose="020F0502020204030204" pitchFamily="34" charset="0"/>
              <a:ea typeface="Calibri" pitchFamily="34" charset="0"/>
              <a:cs typeface="Calibri" panose="020F0502020204030204" pitchFamily="34" charset="0"/>
            </a:rPr>
            <a:t>Incandescent</a:t>
          </a:r>
          <a:endParaRPr lang="en-US" sz="1800" b="0" dirty="0">
            <a:solidFill>
              <a:schemeClr val="tx1"/>
            </a:solidFill>
            <a:latin typeface="Calibri" panose="020F0502020204030204" pitchFamily="34" charset="0"/>
            <a:cs typeface="Calibri" panose="020F0502020204030204" pitchFamily="34" charset="0"/>
          </a:endParaRPr>
        </a:p>
      </dgm:t>
    </dgm:pt>
    <dgm:pt modelId="{E523E7C0-1523-4E75-82D3-9F38AD665758}" type="parTrans" cxnId="{2DD9F6A9-F087-4C23-9BE7-152F8F5CA791}">
      <dgm:prSet/>
      <dgm:spPr/>
      <dgm:t>
        <a:bodyPr/>
        <a:lstStyle/>
        <a:p>
          <a:endParaRPr lang="en-US"/>
        </a:p>
      </dgm:t>
    </dgm:pt>
    <dgm:pt modelId="{AD3A8D07-04C4-43B3-9019-F7AA90F1D96D}" type="sibTrans" cxnId="{2DD9F6A9-F087-4C23-9BE7-152F8F5CA791}">
      <dgm:prSet/>
      <dgm:spPr/>
      <dgm:t>
        <a:bodyPr/>
        <a:lstStyle/>
        <a:p>
          <a:endParaRPr lang="en-US"/>
        </a:p>
      </dgm:t>
    </dgm:pt>
    <dgm:pt modelId="{CFDF2460-AB24-4166-8117-C9888C10F1EE}">
      <dgm:prSet phldrT="[Text]" custT="1"/>
      <dgm:spPr/>
      <dgm:t>
        <a:bodyPr/>
        <a:lstStyle/>
        <a:p>
          <a:r>
            <a:rPr lang="en-US" sz="2000" b="0" dirty="0">
              <a:solidFill>
                <a:schemeClr val="tx1"/>
              </a:solidFill>
              <a:latin typeface="Calibri" panose="020F0502020204030204" pitchFamily="34" charset="0"/>
              <a:cs typeface="Calibri" panose="020F0502020204030204" pitchFamily="34" charset="0"/>
            </a:rPr>
            <a:t>75-100</a:t>
          </a:r>
        </a:p>
      </dgm:t>
    </dgm:pt>
    <dgm:pt modelId="{F7220F72-CFF4-4B99-A6E8-928BE6CAF23A}" type="parTrans" cxnId="{D9048D9F-F82F-4B6E-8CEB-1C44AD5C3BAD}">
      <dgm:prSet/>
      <dgm:spPr/>
      <dgm:t>
        <a:bodyPr/>
        <a:lstStyle/>
        <a:p>
          <a:endParaRPr lang="en-US"/>
        </a:p>
      </dgm:t>
    </dgm:pt>
    <dgm:pt modelId="{2FCA8F16-FA2C-4C9F-937C-19FEA61FE38C}" type="sibTrans" cxnId="{D9048D9F-F82F-4B6E-8CEB-1C44AD5C3BAD}">
      <dgm:prSet/>
      <dgm:spPr/>
      <dgm:t>
        <a:bodyPr/>
        <a:lstStyle/>
        <a:p>
          <a:endParaRPr lang="en-US"/>
        </a:p>
      </dgm:t>
    </dgm:pt>
    <dgm:pt modelId="{795B66C3-67B1-4077-B0B4-58C8EA110063}">
      <dgm:prSet phldrT="[Text]" custT="1"/>
      <dgm:spPr/>
      <dgm:t>
        <a:bodyPr/>
        <a:lstStyle/>
        <a:p>
          <a:r>
            <a:rPr kumimoji="0" lang="en-US" sz="2000" b="0" i="0" u="none" strike="noStrike" cap="none" normalizeH="0" baseline="0" dirty="0">
              <a:ln/>
              <a:solidFill>
                <a:schemeClr val="tx1"/>
              </a:solidFill>
              <a:effectLst/>
              <a:latin typeface="Calibri" panose="020F0502020204030204" pitchFamily="34" charset="0"/>
              <a:ea typeface="Calibri" pitchFamily="34" charset="0"/>
              <a:cs typeface="Calibri" panose="020F0502020204030204" pitchFamily="34" charset="0"/>
            </a:rPr>
            <a:t>Florescent</a:t>
          </a:r>
          <a:endParaRPr lang="en-US" sz="2000" b="0" dirty="0">
            <a:solidFill>
              <a:schemeClr val="tx1"/>
            </a:solidFill>
            <a:latin typeface="Calibri" panose="020F0502020204030204" pitchFamily="34" charset="0"/>
            <a:cs typeface="Calibri" panose="020F0502020204030204" pitchFamily="34" charset="0"/>
          </a:endParaRPr>
        </a:p>
      </dgm:t>
    </dgm:pt>
    <dgm:pt modelId="{68AB815D-EDDA-4E4C-9B96-AAADF65C339F}" type="parTrans" cxnId="{CE501E12-637E-4DDB-9504-5C25FA126BA3}">
      <dgm:prSet/>
      <dgm:spPr/>
      <dgm:t>
        <a:bodyPr/>
        <a:lstStyle/>
        <a:p>
          <a:endParaRPr lang="en-US"/>
        </a:p>
      </dgm:t>
    </dgm:pt>
    <dgm:pt modelId="{3F4C7DE0-94EA-4DB3-9781-C83A8CD38053}" type="sibTrans" cxnId="{CE501E12-637E-4DDB-9504-5C25FA126BA3}">
      <dgm:prSet/>
      <dgm:spPr/>
      <dgm:t>
        <a:bodyPr/>
        <a:lstStyle/>
        <a:p>
          <a:endParaRPr lang="en-US"/>
        </a:p>
      </dgm:t>
    </dgm:pt>
    <dgm:pt modelId="{2A0447A8-235F-4659-A847-6B914A47B395}">
      <dgm:prSet phldrT="[Text]" custT="1"/>
      <dgm:spPr/>
      <dgm:t>
        <a:bodyPr/>
        <a:lstStyle/>
        <a:p>
          <a:r>
            <a:rPr lang="en-US" sz="2000" b="0" dirty="0">
              <a:solidFill>
                <a:schemeClr val="tx1"/>
              </a:solidFill>
              <a:latin typeface="Calibri" panose="020F0502020204030204" pitchFamily="34" charset="0"/>
              <a:cs typeface="Calibri" panose="020F0502020204030204" pitchFamily="34" charset="0"/>
            </a:rPr>
            <a:t>70</a:t>
          </a:r>
        </a:p>
      </dgm:t>
    </dgm:pt>
    <dgm:pt modelId="{FA48D42E-154A-4901-AB29-8F5BC5EAB8E3}" type="parTrans" cxnId="{A2F6BDF3-310C-4EB1-A1AB-C64BB3C71889}">
      <dgm:prSet/>
      <dgm:spPr/>
      <dgm:t>
        <a:bodyPr/>
        <a:lstStyle/>
        <a:p>
          <a:endParaRPr lang="en-US"/>
        </a:p>
      </dgm:t>
    </dgm:pt>
    <dgm:pt modelId="{1A572408-8C85-4ACB-9ECB-A90B44415502}" type="sibTrans" cxnId="{A2F6BDF3-310C-4EB1-A1AB-C64BB3C71889}">
      <dgm:prSet/>
      <dgm:spPr/>
      <dgm:t>
        <a:bodyPr/>
        <a:lstStyle/>
        <a:p>
          <a:endParaRPr lang="en-US"/>
        </a:p>
      </dgm:t>
    </dgm:pt>
    <dgm:pt modelId="{0C413DE8-B848-4129-A8DE-2C9BF4AF861F}">
      <dgm:prSet phldrT="[Text]" custT="1"/>
      <dgm:spPr/>
      <dgm:t>
        <a:bodyPr/>
        <a:lstStyle/>
        <a:p>
          <a:r>
            <a:rPr kumimoji="0" lang="en-US" sz="2000" b="0" i="0" u="none" strike="noStrike" cap="none" normalizeH="0" baseline="0" dirty="0">
              <a:ln>
                <a:noFill/>
              </a:ln>
              <a:solidFill>
                <a:schemeClr val="tx1"/>
              </a:solidFill>
              <a:effectLst/>
              <a:latin typeface="Calibri" panose="020F0502020204030204" pitchFamily="34" charset="0"/>
              <a:ea typeface="Calibri" pitchFamily="34" charset="0"/>
              <a:cs typeface="Calibri" panose="020F0502020204030204" pitchFamily="34" charset="0"/>
              <a:sym typeface="Wingdings" pitchFamily="2" charset="2"/>
            </a:rPr>
            <a:t>Mercury Vapor</a:t>
          </a:r>
          <a:endParaRPr lang="en-US" sz="2000" b="0" dirty="0">
            <a:solidFill>
              <a:schemeClr val="tx1"/>
            </a:solidFill>
            <a:latin typeface="Calibri" panose="020F0502020204030204" pitchFamily="34" charset="0"/>
            <a:cs typeface="Calibri" panose="020F0502020204030204" pitchFamily="34" charset="0"/>
          </a:endParaRPr>
        </a:p>
      </dgm:t>
    </dgm:pt>
    <dgm:pt modelId="{04E2737B-F473-429F-B2E2-E678FC05B29E}" type="parTrans" cxnId="{743E1275-17D3-4081-93D6-7E70C339A975}">
      <dgm:prSet/>
      <dgm:spPr/>
      <dgm:t>
        <a:bodyPr/>
        <a:lstStyle/>
        <a:p>
          <a:endParaRPr lang="en-US"/>
        </a:p>
      </dgm:t>
    </dgm:pt>
    <dgm:pt modelId="{16A7F789-8C56-47EB-A3A5-E7803787DF01}" type="sibTrans" cxnId="{743E1275-17D3-4081-93D6-7E70C339A975}">
      <dgm:prSet/>
      <dgm:spPr/>
      <dgm:t>
        <a:bodyPr/>
        <a:lstStyle/>
        <a:p>
          <a:endParaRPr lang="en-US"/>
        </a:p>
      </dgm:t>
    </dgm:pt>
    <dgm:pt modelId="{B44948E8-2984-4953-AAD3-F204681EAF92}">
      <dgm:prSet phldrT="[Text]" custT="1"/>
      <dgm:spPr/>
      <dgm:t>
        <a:bodyPr/>
        <a:lstStyle/>
        <a:p>
          <a:r>
            <a:rPr lang="en-US" sz="2000" b="0" dirty="0">
              <a:solidFill>
                <a:schemeClr val="tx1"/>
              </a:solidFill>
              <a:latin typeface="Calibri" panose="020F0502020204030204" pitchFamily="34" charset="0"/>
              <a:cs typeface="Calibri" panose="020F0502020204030204" pitchFamily="34" charset="0"/>
            </a:rPr>
            <a:t>50</a:t>
          </a:r>
        </a:p>
      </dgm:t>
    </dgm:pt>
    <dgm:pt modelId="{93EA34D6-9A7C-4C72-95E3-7BB3E32027E6}" type="parTrans" cxnId="{A4F17844-462D-43EE-84B9-92EF72E079DE}">
      <dgm:prSet/>
      <dgm:spPr/>
      <dgm:t>
        <a:bodyPr/>
        <a:lstStyle/>
        <a:p>
          <a:endParaRPr lang="en-US"/>
        </a:p>
      </dgm:t>
    </dgm:pt>
    <dgm:pt modelId="{3E3C888B-73EA-49A5-AC78-5D7E551A3B0B}" type="sibTrans" cxnId="{A4F17844-462D-43EE-84B9-92EF72E079DE}">
      <dgm:prSet/>
      <dgm:spPr/>
      <dgm:t>
        <a:bodyPr/>
        <a:lstStyle/>
        <a:p>
          <a:endParaRPr lang="en-US"/>
        </a:p>
      </dgm:t>
    </dgm:pt>
    <dgm:pt modelId="{21422093-B509-49A5-89A2-91493C6C94D3}">
      <dgm:prSet phldrT="[Text]" custT="1"/>
      <dgm:spPr/>
      <dgm:t>
        <a:bodyPr/>
        <a:lstStyle/>
        <a:p>
          <a:r>
            <a:rPr kumimoji="0" lang="en-US" sz="2000" b="0" i="0" u="none" strike="noStrike" cap="none" normalizeH="0" baseline="0" dirty="0">
              <a:ln/>
              <a:solidFill>
                <a:schemeClr val="tx1"/>
              </a:solidFill>
              <a:effectLst/>
              <a:latin typeface="Calibri" panose="020F0502020204030204" pitchFamily="34" charset="0"/>
              <a:ea typeface="Calibri" pitchFamily="34" charset="0"/>
              <a:cs typeface="Calibri" panose="020F0502020204030204" pitchFamily="34" charset="0"/>
            </a:rPr>
            <a:t>Metal Halide  </a:t>
          </a:r>
          <a:endParaRPr lang="en-US" sz="2000" b="0" dirty="0">
            <a:solidFill>
              <a:schemeClr val="tx1"/>
            </a:solidFill>
            <a:latin typeface="Calibri" panose="020F0502020204030204" pitchFamily="34" charset="0"/>
            <a:cs typeface="Calibri" panose="020F0502020204030204" pitchFamily="34" charset="0"/>
          </a:endParaRPr>
        </a:p>
      </dgm:t>
    </dgm:pt>
    <dgm:pt modelId="{1DD6421A-8E5E-4489-9C34-F8ACC2DA20B8}" type="parTrans" cxnId="{9727531B-7D44-4402-938C-CD40A93EC4EE}">
      <dgm:prSet/>
      <dgm:spPr/>
      <dgm:t>
        <a:bodyPr/>
        <a:lstStyle/>
        <a:p>
          <a:endParaRPr lang="en-US"/>
        </a:p>
      </dgm:t>
    </dgm:pt>
    <dgm:pt modelId="{6955A73D-E64C-424B-8554-484DAA59BF94}" type="sibTrans" cxnId="{9727531B-7D44-4402-938C-CD40A93EC4EE}">
      <dgm:prSet/>
      <dgm:spPr/>
      <dgm:t>
        <a:bodyPr/>
        <a:lstStyle/>
        <a:p>
          <a:endParaRPr lang="en-US"/>
        </a:p>
      </dgm:t>
    </dgm:pt>
    <dgm:pt modelId="{23FED564-E2D5-4E4C-979D-13289DF6E1A3}">
      <dgm:prSet phldrT="[Text]" custT="1"/>
      <dgm:spPr/>
      <dgm:t>
        <a:bodyPr/>
        <a:lstStyle/>
        <a:p>
          <a:r>
            <a:rPr lang="en-US" sz="2000" b="0" dirty="0">
              <a:solidFill>
                <a:schemeClr val="tx1"/>
              </a:solidFill>
              <a:latin typeface="Calibri" panose="020F0502020204030204" pitchFamily="34" charset="0"/>
              <a:cs typeface="Calibri" panose="020F0502020204030204" pitchFamily="34" charset="0"/>
            </a:rPr>
            <a:t>20 &amp; 5</a:t>
          </a:r>
        </a:p>
      </dgm:t>
    </dgm:pt>
    <dgm:pt modelId="{19220C00-B849-403A-A8C8-15E93FB1C9F9}" type="parTrans" cxnId="{530CE449-76C5-4BDA-BADB-B67ADB9C1763}">
      <dgm:prSet/>
      <dgm:spPr/>
      <dgm:t>
        <a:bodyPr/>
        <a:lstStyle/>
        <a:p>
          <a:endParaRPr lang="en-US"/>
        </a:p>
      </dgm:t>
    </dgm:pt>
    <dgm:pt modelId="{D549F6F1-F2D8-4E3E-AA6B-5EF8F86D6B60}" type="sibTrans" cxnId="{530CE449-76C5-4BDA-BADB-B67ADB9C1763}">
      <dgm:prSet/>
      <dgm:spPr/>
      <dgm:t>
        <a:bodyPr/>
        <a:lstStyle/>
        <a:p>
          <a:endParaRPr lang="en-US"/>
        </a:p>
      </dgm:t>
    </dgm:pt>
    <dgm:pt modelId="{4C875D81-0AA3-4125-8E9A-D70CC608D403}">
      <dgm:prSet phldrT="[Text]" custT="1"/>
      <dgm:spPr/>
      <dgm:t>
        <a:bodyPr/>
        <a:lstStyle/>
        <a:p>
          <a:r>
            <a:rPr lang="en-US" sz="2000" b="0" dirty="0">
              <a:solidFill>
                <a:schemeClr val="tx1"/>
              </a:solidFill>
              <a:latin typeface="Calibri" panose="020F0502020204030204" pitchFamily="34" charset="0"/>
              <a:cs typeface="Calibri" panose="020F0502020204030204" pitchFamily="34" charset="0"/>
            </a:rPr>
            <a:t>20 - High Pressure Sodium</a:t>
          </a:r>
        </a:p>
      </dgm:t>
    </dgm:pt>
    <dgm:pt modelId="{68473147-1A32-41F7-873C-243D22D24006}" type="parTrans" cxnId="{3E1CBFAB-D84E-4E3E-993A-4175FF567016}">
      <dgm:prSet/>
      <dgm:spPr/>
      <dgm:t>
        <a:bodyPr/>
        <a:lstStyle/>
        <a:p>
          <a:endParaRPr lang="en-US"/>
        </a:p>
      </dgm:t>
    </dgm:pt>
    <dgm:pt modelId="{7D27E4AE-624A-4DBF-B973-7AAA27014983}" type="sibTrans" cxnId="{3E1CBFAB-D84E-4E3E-993A-4175FF567016}">
      <dgm:prSet/>
      <dgm:spPr/>
      <dgm:t>
        <a:bodyPr/>
        <a:lstStyle/>
        <a:p>
          <a:endParaRPr lang="en-US"/>
        </a:p>
      </dgm:t>
    </dgm:pt>
    <dgm:pt modelId="{460D5610-E2D1-4E30-84E0-9260DAF79CBD}">
      <dgm:prSet phldrT="[Text]" custT="1"/>
      <dgm:spPr/>
      <dgm:t>
        <a:bodyPr/>
        <a:lstStyle/>
        <a:p>
          <a:r>
            <a:rPr lang="en-US" sz="2000" b="0" dirty="0">
              <a:solidFill>
                <a:schemeClr val="tx1"/>
              </a:solidFill>
              <a:latin typeface="Calibri" panose="020F0502020204030204" pitchFamily="34" charset="0"/>
              <a:cs typeface="Calibri" panose="020F0502020204030204" pitchFamily="34" charset="0"/>
            </a:rPr>
            <a:t>Halogen</a:t>
          </a:r>
        </a:p>
      </dgm:t>
    </dgm:pt>
    <dgm:pt modelId="{B2490C31-6CE9-4198-A17B-0C34C1A8889F}" type="parTrans" cxnId="{C5B29A89-3D33-44DE-8F8C-C9E351B370C3}">
      <dgm:prSet/>
      <dgm:spPr/>
      <dgm:t>
        <a:bodyPr/>
        <a:lstStyle/>
        <a:p>
          <a:endParaRPr lang="en-US"/>
        </a:p>
      </dgm:t>
    </dgm:pt>
    <dgm:pt modelId="{1DB1CACD-B41F-49AB-8F09-A2F2121977C8}" type="sibTrans" cxnId="{C5B29A89-3D33-44DE-8F8C-C9E351B370C3}">
      <dgm:prSet/>
      <dgm:spPr/>
      <dgm:t>
        <a:bodyPr/>
        <a:lstStyle/>
        <a:p>
          <a:endParaRPr lang="en-US"/>
        </a:p>
      </dgm:t>
    </dgm:pt>
    <dgm:pt modelId="{62D4844F-7515-4A6E-9468-88D4B157593A}">
      <dgm:prSet phldrT="[Text]" custT="1"/>
      <dgm:spPr/>
      <dgm:t>
        <a:bodyPr/>
        <a:lstStyle/>
        <a:p>
          <a:r>
            <a:rPr lang="en-US" sz="2000" b="0" dirty="0">
              <a:solidFill>
                <a:schemeClr val="tx1"/>
              </a:solidFill>
              <a:latin typeface="Calibri" panose="020F0502020204030204" pitchFamily="34" charset="0"/>
              <a:cs typeface="Calibri" panose="020F0502020204030204" pitchFamily="34" charset="0"/>
            </a:rPr>
            <a:t>CPTED Preferred</a:t>
          </a:r>
        </a:p>
      </dgm:t>
    </dgm:pt>
    <dgm:pt modelId="{48CB0C68-928B-4CC7-9EEB-78B7A14080A6}" type="parTrans" cxnId="{36C5E71B-E1C7-45A7-B6B8-65CD569C49EF}">
      <dgm:prSet/>
      <dgm:spPr/>
      <dgm:t>
        <a:bodyPr/>
        <a:lstStyle/>
        <a:p>
          <a:endParaRPr lang="en-US"/>
        </a:p>
      </dgm:t>
    </dgm:pt>
    <dgm:pt modelId="{9E6116A0-03EE-4B80-AAF9-3600B5F54706}" type="sibTrans" cxnId="{36C5E71B-E1C7-45A7-B6B8-65CD569C49EF}">
      <dgm:prSet/>
      <dgm:spPr/>
      <dgm:t>
        <a:bodyPr/>
        <a:lstStyle/>
        <a:p>
          <a:endParaRPr lang="en-US"/>
        </a:p>
      </dgm:t>
    </dgm:pt>
    <dgm:pt modelId="{ED0EC06D-B8EF-4BAA-BED5-5A325E432804}">
      <dgm:prSet phldrT="[Text]" custT="1"/>
      <dgm:spPr/>
      <dgm:t>
        <a:bodyPr/>
        <a:lstStyle/>
        <a:p>
          <a:r>
            <a:rPr lang="en-US" sz="2000" b="0" dirty="0">
              <a:solidFill>
                <a:schemeClr val="tx1"/>
              </a:solidFill>
              <a:latin typeface="Calibri" panose="020F0502020204030204" pitchFamily="34" charset="0"/>
              <a:cs typeface="Calibri" panose="020F0502020204030204" pitchFamily="34" charset="0"/>
            </a:rPr>
            <a:t>5 – Low Pressure Sodium</a:t>
          </a:r>
        </a:p>
      </dgm:t>
    </dgm:pt>
    <dgm:pt modelId="{161D529C-3297-4090-846A-F1543F12C67D}" type="parTrans" cxnId="{C93B149D-26D4-4735-B4AB-1DC352F0B388}">
      <dgm:prSet/>
      <dgm:spPr/>
      <dgm:t>
        <a:bodyPr/>
        <a:lstStyle/>
        <a:p>
          <a:endParaRPr lang="en-US"/>
        </a:p>
      </dgm:t>
    </dgm:pt>
    <dgm:pt modelId="{6E78E5CF-9264-4788-ADAE-C5B11F0672D3}" type="sibTrans" cxnId="{C93B149D-26D4-4735-B4AB-1DC352F0B388}">
      <dgm:prSet/>
      <dgm:spPr/>
      <dgm:t>
        <a:bodyPr/>
        <a:lstStyle/>
        <a:p>
          <a:endParaRPr lang="en-US"/>
        </a:p>
      </dgm:t>
    </dgm:pt>
    <dgm:pt modelId="{32CEB191-1882-43E7-9707-99D95FDB87AA}" type="pres">
      <dgm:prSet presAssocID="{B28B9134-31C1-4458-AC7B-B02586D93067}" presName="Name0" presStyleCnt="0">
        <dgm:presLayoutVars>
          <dgm:chMax val="5"/>
          <dgm:chPref val="5"/>
          <dgm:dir/>
          <dgm:animLvl val="lvl"/>
        </dgm:presLayoutVars>
      </dgm:prSet>
      <dgm:spPr/>
    </dgm:pt>
    <dgm:pt modelId="{A3D76F86-421E-4527-BF97-EFF630CF83E6}" type="pres">
      <dgm:prSet presAssocID="{A19C5712-9D3C-404D-8EFA-D7990EF74386}" presName="parentText1" presStyleLbl="node1" presStyleIdx="0" presStyleCnt="5">
        <dgm:presLayoutVars>
          <dgm:chMax/>
          <dgm:chPref val="3"/>
          <dgm:bulletEnabled val="1"/>
        </dgm:presLayoutVars>
      </dgm:prSet>
      <dgm:spPr/>
    </dgm:pt>
    <dgm:pt modelId="{A3F5CEBA-0BFB-4FD2-A57E-EE683C308E79}" type="pres">
      <dgm:prSet presAssocID="{A19C5712-9D3C-404D-8EFA-D7990EF74386}" presName="childText1" presStyleLbl="solidAlignAcc1" presStyleIdx="0" presStyleCnt="5">
        <dgm:presLayoutVars>
          <dgm:chMax val="0"/>
          <dgm:chPref val="0"/>
          <dgm:bulletEnabled val="1"/>
        </dgm:presLayoutVars>
      </dgm:prSet>
      <dgm:spPr/>
    </dgm:pt>
    <dgm:pt modelId="{3C6FA6BA-595A-4683-8B5F-99718493C35B}" type="pres">
      <dgm:prSet presAssocID="{CFDF2460-AB24-4166-8117-C9888C10F1EE}" presName="parentText2" presStyleLbl="node1" presStyleIdx="1" presStyleCnt="5">
        <dgm:presLayoutVars>
          <dgm:chMax/>
          <dgm:chPref val="3"/>
          <dgm:bulletEnabled val="1"/>
        </dgm:presLayoutVars>
      </dgm:prSet>
      <dgm:spPr/>
    </dgm:pt>
    <dgm:pt modelId="{8E1A402E-CB69-4702-AB0C-9029A1F30873}" type="pres">
      <dgm:prSet presAssocID="{CFDF2460-AB24-4166-8117-C9888C10F1EE}" presName="childText2" presStyleLbl="solidAlignAcc1" presStyleIdx="1" presStyleCnt="5">
        <dgm:presLayoutVars>
          <dgm:chMax val="0"/>
          <dgm:chPref val="0"/>
          <dgm:bulletEnabled val="1"/>
        </dgm:presLayoutVars>
      </dgm:prSet>
      <dgm:spPr/>
    </dgm:pt>
    <dgm:pt modelId="{96427270-CC02-4AB5-B4A1-6E34D6722A1A}" type="pres">
      <dgm:prSet presAssocID="{2A0447A8-235F-4659-A847-6B914A47B395}" presName="parentText3" presStyleLbl="node1" presStyleIdx="2" presStyleCnt="5">
        <dgm:presLayoutVars>
          <dgm:chMax/>
          <dgm:chPref val="3"/>
          <dgm:bulletEnabled val="1"/>
        </dgm:presLayoutVars>
      </dgm:prSet>
      <dgm:spPr/>
    </dgm:pt>
    <dgm:pt modelId="{CD1D5BD0-EC58-49FE-98FD-BE8399474D97}" type="pres">
      <dgm:prSet presAssocID="{2A0447A8-235F-4659-A847-6B914A47B395}" presName="childText3" presStyleLbl="solidAlignAcc1" presStyleIdx="2" presStyleCnt="5">
        <dgm:presLayoutVars>
          <dgm:chMax val="0"/>
          <dgm:chPref val="0"/>
          <dgm:bulletEnabled val="1"/>
        </dgm:presLayoutVars>
      </dgm:prSet>
      <dgm:spPr/>
    </dgm:pt>
    <dgm:pt modelId="{493BDE55-AD05-4B19-921E-04B89A446AF2}" type="pres">
      <dgm:prSet presAssocID="{B44948E8-2984-4953-AAD3-F204681EAF92}" presName="parentText4" presStyleLbl="node1" presStyleIdx="3" presStyleCnt="5">
        <dgm:presLayoutVars>
          <dgm:chMax/>
          <dgm:chPref val="3"/>
          <dgm:bulletEnabled val="1"/>
        </dgm:presLayoutVars>
      </dgm:prSet>
      <dgm:spPr/>
    </dgm:pt>
    <dgm:pt modelId="{5BE6F4EA-6E60-43A2-AE15-B68BE4BF8D57}" type="pres">
      <dgm:prSet presAssocID="{B44948E8-2984-4953-AAD3-F204681EAF92}" presName="childText4" presStyleLbl="solidAlignAcc1" presStyleIdx="3" presStyleCnt="5">
        <dgm:presLayoutVars>
          <dgm:chMax val="0"/>
          <dgm:chPref val="0"/>
          <dgm:bulletEnabled val="1"/>
        </dgm:presLayoutVars>
      </dgm:prSet>
      <dgm:spPr/>
    </dgm:pt>
    <dgm:pt modelId="{5834B579-ADDD-44EC-A27A-DB4C2D8BB612}" type="pres">
      <dgm:prSet presAssocID="{23FED564-E2D5-4E4C-979D-13289DF6E1A3}" presName="parentText5" presStyleLbl="node1" presStyleIdx="4" presStyleCnt="5">
        <dgm:presLayoutVars>
          <dgm:chMax/>
          <dgm:chPref val="3"/>
          <dgm:bulletEnabled val="1"/>
        </dgm:presLayoutVars>
      </dgm:prSet>
      <dgm:spPr/>
    </dgm:pt>
    <dgm:pt modelId="{8639CEA3-18E3-4D0F-B8AA-D48256EB6808}" type="pres">
      <dgm:prSet presAssocID="{23FED564-E2D5-4E4C-979D-13289DF6E1A3}" presName="childText5" presStyleLbl="solidAlignAcc1" presStyleIdx="4" presStyleCnt="5">
        <dgm:presLayoutVars>
          <dgm:chMax val="0"/>
          <dgm:chPref val="0"/>
          <dgm:bulletEnabled val="1"/>
        </dgm:presLayoutVars>
      </dgm:prSet>
      <dgm:spPr/>
    </dgm:pt>
  </dgm:ptLst>
  <dgm:cxnLst>
    <dgm:cxn modelId="{CE501E12-637E-4DDB-9504-5C25FA126BA3}" srcId="{CFDF2460-AB24-4166-8117-C9888C10F1EE}" destId="{795B66C3-67B1-4077-B0B4-58C8EA110063}" srcOrd="0" destOrd="0" parTransId="{68AB815D-EDDA-4E4C-9B96-AAADF65C339F}" sibTransId="{3F4C7DE0-94EA-4DB3-9781-C83A8CD38053}"/>
    <dgm:cxn modelId="{0742DA16-9D7F-4663-9FDA-A80E657B3BAD}" type="presOf" srcId="{795B66C3-67B1-4077-B0B4-58C8EA110063}" destId="{8E1A402E-CB69-4702-AB0C-9029A1F30873}" srcOrd="0" destOrd="0" presId="urn:microsoft.com/office/officeart/2009/3/layout/IncreasingArrowsProcess"/>
    <dgm:cxn modelId="{4AE7241A-E883-4146-B01A-6E0C32C5D78B}" type="presOf" srcId="{460D5610-E2D1-4E30-84E0-9260DAF79CBD}" destId="{A3F5CEBA-0BFB-4FD2-A57E-EE683C308E79}" srcOrd="0" destOrd="1" presId="urn:microsoft.com/office/officeart/2009/3/layout/IncreasingArrowsProcess"/>
    <dgm:cxn modelId="{9727531B-7D44-4402-938C-CD40A93EC4EE}" srcId="{2A0447A8-235F-4659-A847-6B914A47B395}" destId="{21422093-B509-49A5-89A2-91493C6C94D3}" srcOrd="0" destOrd="0" parTransId="{1DD6421A-8E5E-4489-9C34-F8ACC2DA20B8}" sibTransId="{6955A73D-E64C-424B-8554-484DAA59BF94}"/>
    <dgm:cxn modelId="{36C5E71B-E1C7-45A7-B6B8-65CD569C49EF}" srcId="{2A0447A8-235F-4659-A847-6B914A47B395}" destId="{62D4844F-7515-4A6E-9468-88D4B157593A}" srcOrd="1" destOrd="0" parTransId="{48CB0C68-928B-4CC7-9EEB-78B7A14080A6}" sibTransId="{9E6116A0-03EE-4B80-AAF9-3600B5F54706}"/>
    <dgm:cxn modelId="{DE334A5D-BA4C-4C56-B855-EC7E6FE8566C}" type="presOf" srcId="{B44948E8-2984-4953-AAD3-F204681EAF92}" destId="{493BDE55-AD05-4B19-921E-04B89A446AF2}" srcOrd="0" destOrd="0" presId="urn:microsoft.com/office/officeart/2009/3/layout/IncreasingArrowsProcess"/>
    <dgm:cxn modelId="{99192B5E-4B94-4A4A-8E75-FE76AD96D745}" type="presOf" srcId="{B28B9134-31C1-4458-AC7B-B02586D93067}" destId="{32CEB191-1882-43E7-9707-99D95FDB87AA}" srcOrd="0" destOrd="0" presId="urn:microsoft.com/office/officeart/2009/3/layout/IncreasingArrowsProcess"/>
    <dgm:cxn modelId="{D3122463-0DFE-4E4E-A2CC-D6ACF94B0BD5}" srcId="{B28B9134-31C1-4458-AC7B-B02586D93067}" destId="{A19C5712-9D3C-404D-8EFA-D7990EF74386}" srcOrd="0" destOrd="0" parTransId="{EFD4CC76-34FD-465C-A8C1-2B8C33E66CE5}" sibTransId="{90FAFED0-751F-4C59-9469-BB9B9F23F72F}"/>
    <dgm:cxn modelId="{A4F17844-462D-43EE-84B9-92EF72E079DE}" srcId="{B28B9134-31C1-4458-AC7B-B02586D93067}" destId="{B44948E8-2984-4953-AAD3-F204681EAF92}" srcOrd="3" destOrd="0" parTransId="{93EA34D6-9A7C-4C72-95E3-7BB3E32027E6}" sibTransId="{3E3C888B-73EA-49A5-AC78-5D7E551A3B0B}"/>
    <dgm:cxn modelId="{530CE449-76C5-4BDA-BADB-B67ADB9C1763}" srcId="{B28B9134-31C1-4458-AC7B-B02586D93067}" destId="{23FED564-E2D5-4E4C-979D-13289DF6E1A3}" srcOrd="4" destOrd="0" parTransId="{19220C00-B849-403A-A8C8-15E93FB1C9F9}" sibTransId="{D549F6F1-F2D8-4E3E-AA6B-5EF8F86D6B60}"/>
    <dgm:cxn modelId="{8F9A196D-5628-4CE4-AABE-C7C5F44A4403}" type="presOf" srcId="{0C413DE8-B848-4129-A8DE-2C9BF4AF861F}" destId="{5BE6F4EA-6E60-43A2-AE15-B68BE4BF8D57}" srcOrd="0" destOrd="0" presId="urn:microsoft.com/office/officeart/2009/3/layout/IncreasingArrowsProcess"/>
    <dgm:cxn modelId="{743E1275-17D3-4081-93D6-7E70C339A975}" srcId="{B44948E8-2984-4953-AAD3-F204681EAF92}" destId="{0C413DE8-B848-4129-A8DE-2C9BF4AF861F}" srcOrd="0" destOrd="0" parTransId="{04E2737B-F473-429F-B2E2-E678FC05B29E}" sibTransId="{16A7F789-8C56-47EB-A3A5-E7803787DF01}"/>
    <dgm:cxn modelId="{10DBCF7C-A276-48BC-B427-39E238170C9E}" type="presOf" srcId="{4C875D81-0AA3-4125-8E9A-D70CC608D403}" destId="{8639CEA3-18E3-4D0F-B8AA-D48256EB6808}" srcOrd="0" destOrd="0" presId="urn:microsoft.com/office/officeart/2009/3/layout/IncreasingArrowsProcess"/>
    <dgm:cxn modelId="{C5B29A89-3D33-44DE-8F8C-C9E351B370C3}" srcId="{A19C5712-9D3C-404D-8EFA-D7990EF74386}" destId="{460D5610-E2D1-4E30-84E0-9260DAF79CBD}" srcOrd="1" destOrd="0" parTransId="{B2490C31-6CE9-4198-A17B-0C34C1A8889F}" sibTransId="{1DB1CACD-B41F-49AB-8F09-A2F2121977C8}"/>
    <dgm:cxn modelId="{492C1C8E-007F-429C-A8D5-B100EEA20D28}" type="presOf" srcId="{21422093-B509-49A5-89A2-91493C6C94D3}" destId="{CD1D5BD0-EC58-49FE-98FD-BE8399474D97}" srcOrd="0" destOrd="0" presId="urn:microsoft.com/office/officeart/2009/3/layout/IncreasingArrowsProcess"/>
    <dgm:cxn modelId="{C93B149D-26D4-4735-B4AB-1DC352F0B388}" srcId="{23FED564-E2D5-4E4C-979D-13289DF6E1A3}" destId="{ED0EC06D-B8EF-4BAA-BED5-5A325E432804}" srcOrd="1" destOrd="0" parTransId="{161D529C-3297-4090-846A-F1543F12C67D}" sibTransId="{6E78E5CF-9264-4788-ADAE-C5B11F0672D3}"/>
    <dgm:cxn modelId="{D9048D9F-F82F-4B6E-8CEB-1C44AD5C3BAD}" srcId="{B28B9134-31C1-4458-AC7B-B02586D93067}" destId="{CFDF2460-AB24-4166-8117-C9888C10F1EE}" srcOrd="1" destOrd="0" parTransId="{F7220F72-CFF4-4B99-A6E8-928BE6CAF23A}" sibTransId="{2FCA8F16-FA2C-4C9F-937C-19FEA61FE38C}"/>
    <dgm:cxn modelId="{2DD9F6A9-F087-4C23-9BE7-152F8F5CA791}" srcId="{A19C5712-9D3C-404D-8EFA-D7990EF74386}" destId="{488B93B4-FFEF-4997-9C9C-17BE77CC313D}" srcOrd="0" destOrd="0" parTransId="{E523E7C0-1523-4E75-82D3-9F38AD665758}" sibTransId="{AD3A8D07-04C4-43B3-9019-F7AA90F1D96D}"/>
    <dgm:cxn modelId="{3E1CBFAB-D84E-4E3E-993A-4175FF567016}" srcId="{23FED564-E2D5-4E4C-979D-13289DF6E1A3}" destId="{4C875D81-0AA3-4125-8E9A-D70CC608D403}" srcOrd="0" destOrd="0" parTransId="{68473147-1A32-41F7-873C-243D22D24006}" sibTransId="{7D27E4AE-624A-4DBF-B973-7AAA27014983}"/>
    <dgm:cxn modelId="{0D55DDAF-B7B4-4486-A688-33C96EC68DB0}" type="presOf" srcId="{2A0447A8-235F-4659-A847-6B914A47B395}" destId="{96427270-CC02-4AB5-B4A1-6E34D6722A1A}" srcOrd="0" destOrd="0" presId="urn:microsoft.com/office/officeart/2009/3/layout/IncreasingArrowsProcess"/>
    <dgm:cxn modelId="{68E461B5-E149-4C1D-8EAE-510089754F26}" type="presOf" srcId="{23FED564-E2D5-4E4C-979D-13289DF6E1A3}" destId="{5834B579-ADDD-44EC-A27A-DB4C2D8BB612}" srcOrd="0" destOrd="0" presId="urn:microsoft.com/office/officeart/2009/3/layout/IncreasingArrowsProcess"/>
    <dgm:cxn modelId="{F93CADBB-DD9D-4015-BEAB-0CA2F44697ED}" type="presOf" srcId="{488B93B4-FFEF-4997-9C9C-17BE77CC313D}" destId="{A3F5CEBA-0BFB-4FD2-A57E-EE683C308E79}" srcOrd="0" destOrd="0" presId="urn:microsoft.com/office/officeart/2009/3/layout/IncreasingArrowsProcess"/>
    <dgm:cxn modelId="{848DB0D5-913F-4DB9-807A-426A7ED6407E}" type="presOf" srcId="{A19C5712-9D3C-404D-8EFA-D7990EF74386}" destId="{A3D76F86-421E-4527-BF97-EFF630CF83E6}" srcOrd="0" destOrd="0" presId="urn:microsoft.com/office/officeart/2009/3/layout/IncreasingArrowsProcess"/>
    <dgm:cxn modelId="{813A64DE-B6D1-4003-A85C-F0011EDC549A}" type="presOf" srcId="{ED0EC06D-B8EF-4BAA-BED5-5A325E432804}" destId="{8639CEA3-18E3-4D0F-B8AA-D48256EB6808}" srcOrd="0" destOrd="1" presId="urn:microsoft.com/office/officeart/2009/3/layout/IncreasingArrowsProcess"/>
    <dgm:cxn modelId="{164499EF-308B-4E7A-913B-6A0B2BB7F2AD}" type="presOf" srcId="{62D4844F-7515-4A6E-9468-88D4B157593A}" destId="{CD1D5BD0-EC58-49FE-98FD-BE8399474D97}" srcOrd="0" destOrd="1" presId="urn:microsoft.com/office/officeart/2009/3/layout/IncreasingArrowsProcess"/>
    <dgm:cxn modelId="{7027E4F2-9F32-481D-9B8E-58A061D1FD8A}" type="presOf" srcId="{CFDF2460-AB24-4166-8117-C9888C10F1EE}" destId="{3C6FA6BA-595A-4683-8B5F-99718493C35B}" srcOrd="0" destOrd="0" presId="urn:microsoft.com/office/officeart/2009/3/layout/IncreasingArrowsProcess"/>
    <dgm:cxn modelId="{A2F6BDF3-310C-4EB1-A1AB-C64BB3C71889}" srcId="{B28B9134-31C1-4458-AC7B-B02586D93067}" destId="{2A0447A8-235F-4659-A847-6B914A47B395}" srcOrd="2" destOrd="0" parTransId="{FA48D42E-154A-4901-AB29-8F5BC5EAB8E3}" sibTransId="{1A572408-8C85-4ACB-9ECB-A90B44415502}"/>
    <dgm:cxn modelId="{56F9053B-4E88-4D14-B679-7932742C8DB7}" type="presParOf" srcId="{32CEB191-1882-43E7-9707-99D95FDB87AA}" destId="{A3D76F86-421E-4527-BF97-EFF630CF83E6}" srcOrd="0" destOrd="0" presId="urn:microsoft.com/office/officeart/2009/3/layout/IncreasingArrowsProcess"/>
    <dgm:cxn modelId="{E0984DC1-4C31-4538-8298-0CD8EA885835}" type="presParOf" srcId="{32CEB191-1882-43E7-9707-99D95FDB87AA}" destId="{A3F5CEBA-0BFB-4FD2-A57E-EE683C308E79}" srcOrd="1" destOrd="0" presId="urn:microsoft.com/office/officeart/2009/3/layout/IncreasingArrowsProcess"/>
    <dgm:cxn modelId="{0F28BCFA-9806-4DE1-80BA-72ABEF1773A8}" type="presParOf" srcId="{32CEB191-1882-43E7-9707-99D95FDB87AA}" destId="{3C6FA6BA-595A-4683-8B5F-99718493C35B}" srcOrd="2" destOrd="0" presId="urn:microsoft.com/office/officeart/2009/3/layout/IncreasingArrowsProcess"/>
    <dgm:cxn modelId="{26029529-CDFA-456A-B47E-FFD4A9147F5B}" type="presParOf" srcId="{32CEB191-1882-43E7-9707-99D95FDB87AA}" destId="{8E1A402E-CB69-4702-AB0C-9029A1F30873}" srcOrd="3" destOrd="0" presId="urn:microsoft.com/office/officeart/2009/3/layout/IncreasingArrowsProcess"/>
    <dgm:cxn modelId="{4991DCBA-5599-48D6-89F7-FF7653255CCC}" type="presParOf" srcId="{32CEB191-1882-43E7-9707-99D95FDB87AA}" destId="{96427270-CC02-4AB5-B4A1-6E34D6722A1A}" srcOrd="4" destOrd="0" presId="urn:microsoft.com/office/officeart/2009/3/layout/IncreasingArrowsProcess"/>
    <dgm:cxn modelId="{9E954F31-378F-4998-BB50-F1CE9A4B6B08}" type="presParOf" srcId="{32CEB191-1882-43E7-9707-99D95FDB87AA}" destId="{CD1D5BD0-EC58-49FE-98FD-BE8399474D97}" srcOrd="5" destOrd="0" presId="urn:microsoft.com/office/officeart/2009/3/layout/IncreasingArrowsProcess"/>
    <dgm:cxn modelId="{0B45D490-16E5-4F7E-9382-8AA35952D224}" type="presParOf" srcId="{32CEB191-1882-43E7-9707-99D95FDB87AA}" destId="{493BDE55-AD05-4B19-921E-04B89A446AF2}" srcOrd="6" destOrd="0" presId="urn:microsoft.com/office/officeart/2009/3/layout/IncreasingArrowsProcess"/>
    <dgm:cxn modelId="{3E80D6F8-C645-4B36-95AE-DD83DDA73BCD}" type="presParOf" srcId="{32CEB191-1882-43E7-9707-99D95FDB87AA}" destId="{5BE6F4EA-6E60-43A2-AE15-B68BE4BF8D57}" srcOrd="7" destOrd="0" presId="urn:microsoft.com/office/officeart/2009/3/layout/IncreasingArrowsProcess"/>
    <dgm:cxn modelId="{4C04073E-1E80-406A-8A8C-EE45DCD3FBD5}" type="presParOf" srcId="{32CEB191-1882-43E7-9707-99D95FDB87AA}" destId="{5834B579-ADDD-44EC-A27A-DB4C2D8BB612}" srcOrd="8" destOrd="0" presId="urn:microsoft.com/office/officeart/2009/3/layout/IncreasingArrowsProcess"/>
    <dgm:cxn modelId="{9E848F26-276A-4576-9394-CAE87BA8EFAB}" type="presParOf" srcId="{32CEB191-1882-43E7-9707-99D95FDB87AA}" destId="{8639CEA3-18E3-4D0F-B8AA-D48256EB6808}" srcOrd="9"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E17702-756A-48BB-9CA5-5D3EB3BE07A9}" type="doc">
      <dgm:prSet loTypeId="urn:microsoft.com/office/officeart/2005/8/layout/hList7" loCatId="picture" qsTypeId="urn:microsoft.com/office/officeart/2005/8/quickstyle/3d1" qsCatId="3D" csTypeId="urn:microsoft.com/office/officeart/2005/8/colors/accent0_3" csCatId="mainScheme" phldr="1"/>
      <dgm:spPr/>
      <dgm:t>
        <a:bodyPr/>
        <a:lstStyle/>
        <a:p>
          <a:endParaRPr lang="en-US"/>
        </a:p>
      </dgm:t>
    </dgm:pt>
    <dgm:pt modelId="{C5245E8B-68CE-4343-B81B-D556D365A7CA}">
      <dgm:prSet/>
      <dgm:spPr/>
      <dgm:t>
        <a:bodyPr/>
        <a:lstStyle/>
        <a:p>
          <a:pPr rtl="0"/>
          <a:r>
            <a:rPr lang="en-US" dirty="0">
              <a:latin typeface="Calibri" panose="020F0502020204030204" pitchFamily="34" charset="0"/>
              <a:cs typeface="Calibri" panose="020F0502020204030204" pitchFamily="34" charset="0"/>
            </a:rPr>
            <a:t>Analog</a:t>
          </a:r>
        </a:p>
      </dgm:t>
    </dgm:pt>
    <dgm:pt modelId="{1CEB440D-AF3D-4047-9F1F-87B9FC0459CD}" type="parTrans" cxnId="{CA1705BA-D1DF-461B-8AF3-886BDF006A28}">
      <dgm:prSet/>
      <dgm:spPr/>
      <dgm:t>
        <a:bodyPr/>
        <a:lstStyle/>
        <a:p>
          <a:endParaRPr lang="en-US"/>
        </a:p>
      </dgm:t>
    </dgm:pt>
    <dgm:pt modelId="{CDAC19C7-E6EA-42E2-B1BB-1D889301D6EF}" type="sibTrans" cxnId="{CA1705BA-D1DF-461B-8AF3-886BDF006A28}">
      <dgm:prSet/>
      <dgm:spPr/>
      <dgm:t>
        <a:bodyPr/>
        <a:lstStyle/>
        <a:p>
          <a:endParaRPr lang="en-US"/>
        </a:p>
      </dgm:t>
    </dgm:pt>
    <dgm:pt modelId="{6DAFAE7E-489A-43DF-AF0B-0B0C94C1B00C}">
      <dgm:prSet/>
      <dgm:spPr/>
      <dgm:t>
        <a:bodyPr/>
        <a:lstStyle/>
        <a:p>
          <a:pPr rtl="0"/>
          <a:r>
            <a:rPr lang="en-US" dirty="0">
              <a:latin typeface="Calibri" panose="020F0502020204030204" pitchFamily="34" charset="0"/>
              <a:cs typeface="Calibri" panose="020F0502020204030204" pitchFamily="34" charset="0"/>
            </a:rPr>
            <a:t>IP</a:t>
          </a:r>
        </a:p>
      </dgm:t>
    </dgm:pt>
    <dgm:pt modelId="{A1D8E60D-738B-4E8D-A095-D8D1428359AD}" type="parTrans" cxnId="{D0F43271-5548-4FFB-A17C-5FC749DE1290}">
      <dgm:prSet/>
      <dgm:spPr/>
      <dgm:t>
        <a:bodyPr/>
        <a:lstStyle/>
        <a:p>
          <a:endParaRPr lang="en-US"/>
        </a:p>
      </dgm:t>
    </dgm:pt>
    <dgm:pt modelId="{FF9501EA-7B56-4C97-AE63-3724EBA50FDD}" type="sibTrans" cxnId="{D0F43271-5548-4FFB-A17C-5FC749DE1290}">
      <dgm:prSet/>
      <dgm:spPr/>
      <dgm:t>
        <a:bodyPr/>
        <a:lstStyle/>
        <a:p>
          <a:endParaRPr lang="en-US"/>
        </a:p>
      </dgm:t>
    </dgm:pt>
    <dgm:pt modelId="{B718FB1C-740B-42C1-9812-D4966F1EF233}">
      <dgm:prSet/>
      <dgm:spPr/>
      <dgm:t>
        <a:bodyPr/>
        <a:lstStyle/>
        <a:p>
          <a:pPr rtl="0"/>
          <a:r>
            <a:rPr lang="en-US" dirty="0">
              <a:latin typeface="Calibri" panose="020F0502020204030204" pitchFamily="34" charset="0"/>
              <a:cs typeface="Calibri" panose="020F0502020204030204" pitchFamily="34" charset="0"/>
            </a:rPr>
            <a:t>Infrared</a:t>
          </a:r>
        </a:p>
      </dgm:t>
    </dgm:pt>
    <dgm:pt modelId="{5A9B848E-8190-400B-99AF-08D1022DA2A4}" type="parTrans" cxnId="{C35A6917-5B6B-4A37-9E52-560030E2EDD0}">
      <dgm:prSet/>
      <dgm:spPr/>
      <dgm:t>
        <a:bodyPr/>
        <a:lstStyle/>
        <a:p>
          <a:endParaRPr lang="en-US"/>
        </a:p>
      </dgm:t>
    </dgm:pt>
    <dgm:pt modelId="{790C0067-A101-45AF-AC5C-34EE5B21BCC3}" type="sibTrans" cxnId="{C35A6917-5B6B-4A37-9E52-560030E2EDD0}">
      <dgm:prSet/>
      <dgm:spPr/>
      <dgm:t>
        <a:bodyPr/>
        <a:lstStyle/>
        <a:p>
          <a:endParaRPr lang="en-US"/>
        </a:p>
      </dgm:t>
    </dgm:pt>
    <dgm:pt modelId="{019EF10B-8747-4738-BD11-EE6FF7C7C03A}">
      <dgm:prSet/>
      <dgm:spPr/>
      <dgm:t>
        <a:bodyPr/>
        <a:lstStyle/>
        <a:p>
          <a:pPr rtl="0"/>
          <a:r>
            <a:rPr lang="en-US" dirty="0">
              <a:latin typeface="Calibri" panose="020F0502020204030204" pitchFamily="34" charset="0"/>
              <a:cs typeface="Calibri" panose="020F0502020204030204" pitchFamily="34" charset="0"/>
            </a:rPr>
            <a:t>Thermal</a:t>
          </a:r>
        </a:p>
      </dgm:t>
    </dgm:pt>
    <dgm:pt modelId="{17DD7251-A298-480D-AB78-F742F6EB5C5C}" type="parTrans" cxnId="{44CD01AB-7253-427F-BE86-0A825D896646}">
      <dgm:prSet/>
      <dgm:spPr/>
      <dgm:t>
        <a:bodyPr/>
        <a:lstStyle/>
        <a:p>
          <a:endParaRPr lang="en-US"/>
        </a:p>
      </dgm:t>
    </dgm:pt>
    <dgm:pt modelId="{CC8CCA35-01C0-4B3B-9E60-6B662838CBA3}" type="sibTrans" cxnId="{44CD01AB-7253-427F-BE86-0A825D896646}">
      <dgm:prSet/>
      <dgm:spPr/>
      <dgm:t>
        <a:bodyPr/>
        <a:lstStyle/>
        <a:p>
          <a:endParaRPr lang="en-US"/>
        </a:p>
      </dgm:t>
    </dgm:pt>
    <dgm:pt modelId="{F1F1602B-3E3D-4250-B2DF-F86D20B743F7}" type="pres">
      <dgm:prSet presAssocID="{61E17702-756A-48BB-9CA5-5D3EB3BE07A9}" presName="Name0" presStyleCnt="0">
        <dgm:presLayoutVars>
          <dgm:dir/>
          <dgm:resizeHandles val="exact"/>
        </dgm:presLayoutVars>
      </dgm:prSet>
      <dgm:spPr/>
    </dgm:pt>
    <dgm:pt modelId="{AD40EF99-26CF-4A36-B96E-2CF179444504}" type="pres">
      <dgm:prSet presAssocID="{61E17702-756A-48BB-9CA5-5D3EB3BE07A9}" presName="fgShape" presStyleLbl="fgShp" presStyleIdx="0" presStyleCnt="1"/>
      <dgm:spPr/>
    </dgm:pt>
    <dgm:pt modelId="{7938BB00-4100-4AA2-980E-ADAAC6AF0E29}" type="pres">
      <dgm:prSet presAssocID="{61E17702-756A-48BB-9CA5-5D3EB3BE07A9}" presName="linComp" presStyleCnt="0"/>
      <dgm:spPr/>
    </dgm:pt>
    <dgm:pt modelId="{506E923B-C693-42AF-85A2-705EDF9F02C7}" type="pres">
      <dgm:prSet presAssocID="{C5245E8B-68CE-4343-B81B-D556D365A7CA}" presName="compNode" presStyleCnt="0"/>
      <dgm:spPr/>
    </dgm:pt>
    <dgm:pt modelId="{E213E218-703F-4DB3-BEAA-C01ECCA31612}" type="pres">
      <dgm:prSet presAssocID="{C5245E8B-68CE-4343-B81B-D556D365A7CA}" presName="bkgdShape" presStyleLbl="node1" presStyleIdx="0" presStyleCnt="4"/>
      <dgm:spPr/>
    </dgm:pt>
    <dgm:pt modelId="{64326AF5-6D5A-40DA-91E3-FEC8D6E02C45}" type="pres">
      <dgm:prSet presAssocID="{C5245E8B-68CE-4343-B81B-D556D365A7CA}" presName="nodeTx" presStyleLbl="node1" presStyleIdx="0" presStyleCnt="4">
        <dgm:presLayoutVars>
          <dgm:bulletEnabled val="1"/>
        </dgm:presLayoutVars>
      </dgm:prSet>
      <dgm:spPr/>
    </dgm:pt>
    <dgm:pt modelId="{AC2987B4-42BB-4B1C-8DAA-0242428E6AEB}" type="pres">
      <dgm:prSet presAssocID="{C5245E8B-68CE-4343-B81B-D556D365A7CA}" presName="invisiNode" presStyleLbl="node1" presStyleIdx="0" presStyleCnt="4"/>
      <dgm:spPr/>
    </dgm:pt>
    <dgm:pt modelId="{31FEA105-C9BB-4101-973E-B14030CF2D5F}" type="pres">
      <dgm:prSet presAssocID="{C5245E8B-68CE-4343-B81B-D556D365A7CA}" presName="imagNode"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A966FCFE-6774-4674-ADD0-BCBE0AB57BC8}" type="pres">
      <dgm:prSet presAssocID="{CDAC19C7-E6EA-42E2-B1BB-1D889301D6EF}" presName="sibTrans" presStyleLbl="sibTrans2D1" presStyleIdx="0" presStyleCnt="0"/>
      <dgm:spPr/>
    </dgm:pt>
    <dgm:pt modelId="{1CAE296E-385E-4926-9F4B-D882C801AFAB}" type="pres">
      <dgm:prSet presAssocID="{6DAFAE7E-489A-43DF-AF0B-0B0C94C1B00C}" presName="compNode" presStyleCnt="0"/>
      <dgm:spPr/>
    </dgm:pt>
    <dgm:pt modelId="{ED99E56C-2D33-459A-80D7-16E624580A12}" type="pres">
      <dgm:prSet presAssocID="{6DAFAE7E-489A-43DF-AF0B-0B0C94C1B00C}" presName="bkgdShape" presStyleLbl="node1" presStyleIdx="1" presStyleCnt="4"/>
      <dgm:spPr/>
    </dgm:pt>
    <dgm:pt modelId="{03CA3208-E633-4F0A-87B5-86D4B197D208}" type="pres">
      <dgm:prSet presAssocID="{6DAFAE7E-489A-43DF-AF0B-0B0C94C1B00C}" presName="nodeTx" presStyleLbl="node1" presStyleIdx="1" presStyleCnt="4">
        <dgm:presLayoutVars>
          <dgm:bulletEnabled val="1"/>
        </dgm:presLayoutVars>
      </dgm:prSet>
      <dgm:spPr/>
    </dgm:pt>
    <dgm:pt modelId="{53963DE1-A4F9-415A-BD4A-67845949C873}" type="pres">
      <dgm:prSet presAssocID="{6DAFAE7E-489A-43DF-AF0B-0B0C94C1B00C}" presName="invisiNode" presStyleLbl="node1" presStyleIdx="1" presStyleCnt="4"/>
      <dgm:spPr/>
    </dgm:pt>
    <dgm:pt modelId="{355D30DD-A387-4585-A04D-9DB1D153D186}" type="pres">
      <dgm:prSet presAssocID="{6DAFAE7E-489A-43DF-AF0B-0B0C94C1B00C}" presName="imagNode"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70FB2826-ADE5-4DCC-B297-C1A27A91F6F2}" type="pres">
      <dgm:prSet presAssocID="{FF9501EA-7B56-4C97-AE63-3724EBA50FDD}" presName="sibTrans" presStyleLbl="sibTrans2D1" presStyleIdx="0" presStyleCnt="0"/>
      <dgm:spPr/>
    </dgm:pt>
    <dgm:pt modelId="{FF38C154-A8A4-46B4-89AB-327B0FC5F961}" type="pres">
      <dgm:prSet presAssocID="{B718FB1C-740B-42C1-9812-D4966F1EF233}" presName="compNode" presStyleCnt="0"/>
      <dgm:spPr/>
    </dgm:pt>
    <dgm:pt modelId="{DC6758F7-DCE8-4D3C-8345-96AE1946A99C}" type="pres">
      <dgm:prSet presAssocID="{B718FB1C-740B-42C1-9812-D4966F1EF233}" presName="bkgdShape" presStyleLbl="node1" presStyleIdx="2" presStyleCnt="4"/>
      <dgm:spPr/>
    </dgm:pt>
    <dgm:pt modelId="{C6979235-42F3-42A6-B77D-3ADA63E71C3A}" type="pres">
      <dgm:prSet presAssocID="{B718FB1C-740B-42C1-9812-D4966F1EF233}" presName="nodeTx" presStyleLbl="node1" presStyleIdx="2" presStyleCnt="4">
        <dgm:presLayoutVars>
          <dgm:bulletEnabled val="1"/>
        </dgm:presLayoutVars>
      </dgm:prSet>
      <dgm:spPr/>
    </dgm:pt>
    <dgm:pt modelId="{EBD57E67-807A-49AF-9595-847ADF078285}" type="pres">
      <dgm:prSet presAssocID="{B718FB1C-740B-42C1-9812-D4966F1EF233}" presName="invisiNode" presStyleLbl="node1" presStyleIdx="2" presStyleCnt="4"/>
      <dgm:spPr/>
    </dgm:pt>
    <dgm:pt modelId="{F7D9C31F-BDE0-4D7F-9545-3B07A3D7BF17}" type="pres">
      <dgm:prSet presAssocID="{B718FB1C-740B-42C1-9812-D4966F1EF233}" presName="imagNode"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01E845B6-6983-4111-B086-F8DF9F93401F}" type="pres">
      <dgm:prSet presAssocID="{790C0067-A101-45AF-AC5C-34EE5B21BCC3}" presName="sibTrans" presStyleLbl="sibTrans2D1" presStyleIdx="0" presStyleCnt="0"/>
      <dgm:spPr/>
    </dgm:pt>
    <dgm:pt modelId="{437B8E91-92FA-4320-96C9-0CA6F3F0066E}" type="pres">
      <dgm:prSet presAssocID="{019EF10B-8747-4738-BD11-EE6FF7C7C03A}" presName="compNode" presStyleCnt="0"/>
      <dgm:spPr/>
    </dgm:pt>
    <dgm:pt modelId="{7746C252-F14A-4754-B65F-5E21B2B2035F}" type="pres">
      <dgm:prSet presAssocID="{019EF10B-8747-4738-BD11-EE6FF7C7C03A}" presName="bkgdShape" presStyleLbl="node1" presStyleIdx="3" presStyleCnt="4"/>
      <dgm:spPr/>
    </dgm:pt>
    <dgm:pt modelId="{EC997B25-3C11-42AF-AE1F-176F6865078F}" type="pres">
      <dgm:prSet presAssocID="{019EF10B-8747-4738-BD11-EE6FF7C7C03A}" presName="nodeTx" presStyleLbl="node1" presStyleIdx="3" presStyleCnt="4">
        <dgm:presLayoutVars>
          <dgm:bulletEnabled val="1"/>
        </dgm:presLayoutVars>
      </dgm:prSet>
      <dgm:spPr/>
    </dgm:pt>
    <dgm:pt modelId="{58FFCF89-288E-4A07-BDF7-5CEEBCC809DB}" type="pres">
      <dgm:prSet presAssocID="{019EF10B-8747-4738-BD11-EE6FF7C7C03A}" presName="invisiNode" presStyleLbl="node1" presStyleIdx="3" presStyleCnt="4"/>
      <dgm:spPr/>
    </dgm:pt>
    <dgm:pt modelId="{69599C16-9031-48C2-92C5-4B41A7891C5E}" type="pres">
      <dgm:prSet presAssocID="{019EF10B-8747-4738-BD11-EE6FF7C7C03A}" presName="imagNode"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Lst>
  <dgm:cxnLst>
    <dgm:cxn modelId="{C35A6917-5B6B-4A37-9E52-560030E2EDD0}" srcId="{61E17702-756A-48BB-9CA5-5D3EB3BE07A9}" destId="{B718FB1C-740B-42C1-9812-D4966F1EF233}" srcOrd="2" destOrd="0" parTransId="{5A9B848E-8190-400B-99AF-08D1022DA2A4}" sibTransId="{790C0067-A101-45AF-AC5C-34EE5B21BCC3}"/>
    <dgm:cxn modelId="{2EC61D2E-36DE-42D3-B85B-C21D953BB941}" type="presOf" srcId="{6DAFAE7E-489A-43DF-AF0B-0B0C94C1B00C}" destId="{03CA3208-E633-4F0A-87B5-86D4B197D208}" srcOrd="1" destOrd="0" presId="urn:microsoft.com/office/officeart/2005/8/layout/hList7"/>
    <dgm:cxn modelId="{F2158342-D933-4D03-9BEC-97B15DCD2AE6}" type="presOf" srcId="{019EF10B-8747-4738-BD11-EE6FF7C7C03A}" destId="{7746C252-F14A-4754-B65F-5E21B2B2035F}" srcOrd="0" destOrd="0" presId="urn:microsoft.com/office/officeart/2005/8/layout/hList7"/>
    <dgm:cxn modelId="{D0F43271-5548-4FFB-A17C-5FC749DE1290}" srcId="{61E17702-756A-48BB-9CA5-5D3EB3BE07A9}" destId="{6DAFAE7E-489A-43DF-AF0B-0B0C94C1B00C}" srcOrd="1" destOrd="0" parTransId="{A1D8E60D-738B-4E8D-A095-D8D1428359AD}" sibTransId="{FF9501EA-7B56-4C97-AE63-3724EBA50FDD}"/>
    <dgm:cxn modelId="{F42E2957-A302-4F73-9EB5-668B4E6CF563}" type="presOf" srcId="{C5245E8B-68CE-4343-B81B-D556D365A7CA}" destId="{64326AF5-6D5A-40DA-91E3-FEC8D6E02C45}" srcOrd="1" destOrd="0" presId="urn:microsoft.com/office/officeart/2005/8/layout/hList7"/>
    <dgm:cxn modelId="{9E9D7277-6B00-4464-A379-2072CD356B9B}" type="presOf" srcId="{019EF10B-8747-4738-BD11-EE6FF7C7C03A}" destId="{EC997B25-3C11-42AF-AE1F-176F6865078F}" srcOrd="1" destOrd="0" presId="urn:microsoft.com/office/officeart/2005/8/layout/hList7"/>
    <dgm:cxn modelId="{1605BD84-AB04-42EF-99CF-7469C873B125}" type="presOf" srcId="{B718FB1C-740B-42C1-9812-D4966F1EF233}" destId="{C6979235-42F3-42A6-B77D-3ADA63E71C3A}" srcOrd="1" destOrd="0" presId="urn:microsoft.com/office/officeart/2005/8/layout/hList7"/>
    <dgm:cxn modelId="{93FD849A-20D8-4EBF-9C70-D445202167CF}" type="presOf" srcId="{CDAC19C7-E6EA-42E2-B1BB-1D889301D6EF}" destId="{A966FCFE-6774-4674-ADD0-BCBE0AB57BC8}" srcOrd="0" destOrd="0" presId="urn:microsoft.com/office/officeart/2005/8/layout/hList7"/>
    <dgm:cxn modelId="{44CD01AB-7253-427F-BE86-0A825D896646}" srcId="{61E17702-756A-48BB-9CA5-5D3EB3BE07A9}" destId="{019EF10B-8747-4738-BD11-EE6FF7C7C03A}" srcOrd="3" destOrd="0" parTransId="{17DD7251-A298-480D-AB78-F742F6EB5C5C}" sibTransId="{CC8CCA35-01C0-4B3B-9E60-6B662838CBA3}"/>
    <dgm:cxn modelId="{830FD8B0-1BB0-4691-822C-1B2D5BE4681F}" type="presOf" srcId="{61E17702-756A-48BB-9CA5-5D3EB3BE07A9}" destId="{F1F1602B-3E3D-4250-B2DF-F86D20B743F7}" srcOrd="0" destOrd="0" presId="urn:microsoft.com/office/officeart/2005/8/layout/hList7"/>
    <dgm:cxn modelId="{90808CB3-7D54-434D-8BBA-29A44EB6FD6A}" type="presOf" srcId="{6DAFAE7E-489A-43DF-AF0B-0B0C94C1B00C}" destId="{ED99E56C-2D33-459A-80D7-16E624580A12}" srcOrd="0" destOrd="0" presId="urn:microsoft.com/office/officeart/2005/8/layout/hList7"/>
    <dgm:cxn modelId="{CA1705BA-D1DF-461B-8AF3-886BDF006A28}" srcId="{61E17702-756A-48BB-9CA5-5D3EB3BE07A9}" destId="{C5245E8B-68CE-4343-B81B-D556D365A7CA}" srcOrd="0" destOrd="0" parTransId="{1CEB440D-AF3D-4047-9F1F-87B9FC0459CD}" sibTransId="{CDAC19C7-E6EA-42E2-B1BB-1D889301D6EF}"/>
    <dgm:cxn modelId="{CEE974C7-EAA7-4709-8C4D-CFA7A6030278}" type="presOf" srcId="{790C0067-A101-45AF-AC5C-34EE5B21BCC3}" destId="{01E845B6-6983-4111-B086-F8DF9F93401F}" srcOrd="0" destOrd="0" presId="urn:microsoft.com/office/officeart/2005/8/layout/hList7"/>
    <dgm:cxn modelId="{30A781C9-CD03-4780-A0AA-AF90E81201FF}" type="presOf" srcId="{FF9501EA-7B56-4C97-AE63-3724EBA50FDD}" destId="{70FB2826-ADE5-4DCC-B297-C1A27A91F6F2}" srcOrd="0" destOrd="0" presId="urn:microsoft.com/office/officeart/2005/8/layout/hList7"/>
    <dgm:cxn modelId="{55E9B0CB-EF01-4FCA-92D0-7B44556B3541}" type="presOf" srcId="{B718FB1C-740B-42C1-9812-D4966F1EF233}" destId="{DC6758F7-DCE8-4D3C-8345-96AE1946A99C}" srcOrd="0" destOrd="0" presId="urn:microsoft.com/office/officeart/2005/8/layout/hList7"/>
    <dgm:cxn modelId="{360E84E1-6AF3-43A9-83C6-C499C6B5BACB}" type="presOf" srcId="{C5245E8B-68CE-4343-B81B-D556D365A7CA}" destId="{E213E218-703F-4DB3-BEAA-C01ECCA31612}" srcOrd="0" destOrd="0" presId="urn:microsoft.com/office/officeart/2005/8/layout/hList7"/>
    <dgm:cxn modelId="{F5DB557D-666D-4C89-BA83-F4CBCD91723F}" type="presParOf" srcId="{F1F1602B-3E3D-4250-B2DF-F86D20B743F7}" destId="{AD40EF99-26CF-4A36-B96E-2CF179444504}" srcOrd="0" destOrd="0" presId="urn:microsoft.com/office/officeart/2005/8/layout/hList7"/>
    <dgm:cxn modelId="{F230A944-367F-4907-850D-5CD47FA61DAC}" type="presParOf" srcId="{F1F1602B-3E3D-4250-B2DF-F86D20B743F7}" destId="{7938BB00-4100-4AA2-980E-ADAAC6AF0E29}" srcOrd="1" destOrd="0" presId="urn:microsoft.com/office/officeart/2005/8/layout/hList7"/>
    <dgm:cxn modelId="{398384F4-843D-4182-AC32-2AE19685D9C9}" type="presParOf" srcId="{7938BB00-4100-4AA2-980E-ADAAC6AF0E29}" destId="{506E923B-C693-42AF-85A2-705EDF9F02C7}" srcOrd="0" destOrd="0" presId="urn:microsoft.com/office/officeart/2005/8/layout/hList7"/>
    <dgm:cxn modelId="{42E0433E-56B3-4E6F-81DC-02B6CD96AC85}" type="presParOf" srcId="{506E923B-C693-42AF-85A2-705EDF9F02C7}" destId="{E213E218-703F-4DB3-BEAA-C01ECCA31612}" srcOrd="0" destOrd="0" presId="urn:microsoft.com/office/officeart/2005/8/layout/hList7"/>
    <dgm:cxn modelId="{2992EF52-ECB4-4A76-9A56-A5937B4C7EA1}" type="presParOf" srcId="{506E923B-C693-42AF-85A2-705EDF9F02C7}" destId="{64326AF5-6D5A-40DA-91E3-FEC8D6E02C45}" srcOrd="1" destOrd="0" presId="urn:microsoft.com/office/officeart/2005/8/layout/hList7"/>
    <dgm:cxn modelId="{B650E5DE-AE01-4052-9B5F-62A5ED2248EF}" type="presParOf" srcId="{506E923B-C693-42AF-85A2-705EDF9F02C7}" destId="{AC2987B4-42BB-4B1C-8DAA-0242428E6AEB}" srcOrd="2" destOrd="0" presId="urn:microsoft.com/office/officeart/2005/8/layout/hList7"/>
    <dgm:cxn modelId="{E8916D8F-123C-4CF0-8CF9-7922911125C3}" type="presParOf" srcId="{506E923B-C693-42AF-85A2-705EDF9F02C7}" destId="{31FEA105-C9BB-4101-973E-B14030CF2D5F}" srcOrd="3" destOrd="0" presId="urn:microsoft.com/office/officeart/2005/8/layout/hList7"/>
    <dgm:cxn modelId="{95A39DBF-2EE6-4E1D-B833-80CFDBB20D6F}" type="presParOf" srcId="{7938BB00-4100-4AA2-980E-ADAAC6AF0E29}" destId="{A966FCFE-6774-4674-ADD0-BCBE0AB57BC8}" srcOrd="1" destOrd="0" presId="urn:microsoft.com/office/officeart/2005/8/layout/hList7"/>
    <dgm:cxn modelId="{60064F04-2614-4882-86C2-CB9D8AC00B8E}" type="presParOf" srcId="{7938BB00-4100-4AA2-980E-ADAAC6AF0E29}" destId="{1CAE296E-385E-4926-9F4B-D882C801AFAB}" srcOrd="2" destOrd="0" presId="urn:microsoft.com/office/officeart/2005/8/layout/hList7"/>
    <dgm:cxn modelId="{974478CB-A644-4C4D-AED2-EF159456B0F9}" type="presParOf" srcId="{1CAE296E-385E-4926-9F4B-D882C801AFAB}" destId="{ED99E56C-2D33-459A-80D7-16E624580A12}" srcOrd="0" destOrd="0" presId="urn:microsoft.com/office/officeart/2005/8/layout/hList7"/>
    <dgm:cxn modelId="{180BE12D-77FC-4382-A122-D919B23C8385}" type="presParOf" srcId="{1CAE296E-385E-4926-9F4B-D882C801AFAB}" destId="{03CA3208-E633-4F0A-87B5-86D4B197D208}" srcOrd="1" destOrd="0" presId="urn:microsoft.com/office/officeart/2005/8/layout/hList7"/>
    <dgm:cxn modelId="{E78BAF71-912F-44AD-B2A1-EF4E9CB9F681}" type="presParOf" srcId="{1CAE296E-385E-4926-9F4B-D882C801AFAB}" destId="{53963DE1-A4F9-415A-BD4A-67845949C873}" srcOrd="2" destOrd="0" presId="urn:microsoft.com/office/officeart/2005/8/layout/hList7"/>
    <dgm:cxn modelId="{EE12F9DF-AFAE-4607-BB0C-C3D029ECC211}" type="presParOf" srcId="{1CAE296E-385E-4926-9F4B-D882C801AFAB}" destId="{355D30DD-A387-4585-A04D-9DB1D153D186}" srcOrd="3" destOrd="0" presId="urn:microsoft.com/office/officeart/2005/8/layout/hList7"/>
    <dgm:cxn modelId="{B48DC4F0-4533-49E6-89E8-67BB701A4302}" type="presParOf" srcId="{7938BB00-4100-4AA2-980E-ADAAC6AF0E29}" destId="{70FB2826-ADE5-4DCC-B297-C1A27A91F6F2}" srcOrd="3" destOrd="0" presId="urn:microsoft.com/office/officeart/2005/8/layout/hList7"/>
    <dgm:cxn modelId="{6934DFC8-E844-41C6-90F2-F859DF3E7745}" type="presParOf" srcId="{7938BB00-4100-4AA2-980E-ADAAC6AF0E29}" destId="{FF38C154-A8A4-46B4-89AB-327B0FC5F961}" srcOrd="4" destOrd="0" presId="urn:microsoft.com/office/officeart/2005/8/layout/hList7"/>
    <dgm:cxn modelId="{00B75157-1192-4902-8714-CF850F476B46}" type="presParOf" srcId="{FF38C154-A8A4-46B4-89AB-327B0FC5F961}" destId="{DC6758F7-DCE8-4D3C-8345-96AE1946A99C}" srcOrd="0" destOrd="0" presId="urn:microsoft.com/office/officeart/2005/8/layout/hList7"/>
    <dgm:cxn modelId="{9D769914-9116-4BDE-B4A8-A0112B4DE408}" type="presParOf" srcId="{FF38C154-A8A4-46B4-89AB-327B0FC5F961}" destId="{C6979235-42F3-42A6-B77D-3ADA63E71C3A}" srcOrd="1" destOrd="0" presId="urn:microsoft.com/office/officeart/2005/8/layout/hList7"/>
    <dgm:cxn modelId="{D53D1E90-5E0E-44A3-BEE6-24C23BD2F26D}" type="presParOf" srcId="{FF38C154-A8A4-46B4-89AB-327B0FC5F961}" destId="{EBD57E67-807A-49AF-9595-847ADF078285}" srcOrd="2" destOrd="0" presId="urn:microsoft.com/office/officeart/2005/8/layout/hList7"/>
    <dgm:cxn modelId="{4F3B21DC-E5BE-4338-B285-DCFA54D8E222}" type="presParOf" srcId="{FF38C154-A8A4-46B4-89AB-327B0FC5F961}" destId="{F7D9C31F-BDE0-4D7F-9545-3B07A3D7BF17}" srcOrd="3" destOrd="0" presId="urn:microsoft.com/office/officeart/2005/8/layout/hList7"/>
    <dgm:cxn modelId="{13D09387-6466-46DD-9190-25CE33B17B69}" type="presParOf" srcId="{7938BB00-4100-4AA2-980E-ADAAC6AF0E29}" destId="{01E845B6-6983-4111-B086-F8DF9F93401F}" srcOrd="5" destOrd="0" presId="urn:microsoft.com/office/officeart/2005/8/layout/hList7"/>
    <dgm:cxn modelId="{634DC8C5-F644-456F-B2D0-A09D7E46C802}" type="presParOf" srcId="{7938BB00-4100-4AA2-980E-ADAAC6AF0E29}" destId="{437B8E91-92FA-4320-96C9-0CA6F3F0066E}" srcOrd="6" destOrd="0" presId="urn:microsoft.com/office/officeart/2005/8/layout/hList7"/>
    <dgm:cxn modelId="{B76B92CD-787C-4213-A78D-ACDB778111F0}" type="presParOf" srcId="{437B8E91-92FA-4320-96C9-0CA6F3F0066E}" destId="{7746C252-F14A-4754-B65F-5E21B2B2035F}" srcOrd="0" destOrd="0" presId="urn:microsoft.com/office/officeart/2005/8/layout/hList7"/>
    <dgm:cxn modelId="{5F5A9805-3CFD-4176-83DB-AE37F02E62D9}" type="presParOf" srcId="{437B8E91-92FA-4320-96C9-0CA6F3F0066E}" destId="{EC997B25-3C11-42AF-AE1F-176F6865078F}" srcOrd="1" destOrd="0" presId="urn:microsoft.com/office/officeart/2005/8/layout/hList7"/>
    <dgm:cxn modelId="{B3FDBDA7-A163-444D-AD84-0716C25B203C}" type="presParOf" srcId="{437B8E91-92FA-4320-96C9-0CA6F3F0066E}" destId="{58FFCF89-288E-4A07-BDF7-5CEEBCC809DB}" srcOrd="2" destOrd="0" presId="urn:microsoft.com/office/officeart/2005/8/layout/hList7"/>
    <dgm:cxn modelId="{9C38437B-9403-45C9-9398-BD6D57F2C0A3}" type="presParOf" srcId="{437B8E91-92FA-4320-96C9-0CA6F3F0066E}" destId="{69599C16-9031-48C2-92C5-4B41A7891C5E}"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326BF7-BBD4-4591-B070-7F075AE2F753}" type="doc">
      <dgm:prSet loTypeId="urn:microsoft.com/office/officeart/2005/8/layout/pyramid2" loCatId="pyramid" qsTypeId="urn:microsoft.com/office/officeart/2005/8/quickstyle/3d3" qsCatId="3D" csTypeId="urn:microsoft.com/office/officeart/2005/8/colors/accent0_3" csCatId="mainScheme"/>
      <dgm:spPr/>
      <dgm:t>
        <a:bodyPr/>
        <a:lstStyle/>
        <a:p>
          <a:endParaRPr lang="en-US"/>
        </a:p>
      </dgm:t>
    </dgm:pt>
    <dgm:pt modelId="{51E48664-48FE-4483-AFFD-5DD6A73C114A}">
      <dgm:prSet/>
      <dgm:spPr/>
      <dgm:t>
        <a:bodyPr/>
        <a:lstStyle/>
        <a:p>
          <a:pPr rtl="0"/>
          <a:r>
            <a:rPr lang="en-US" dirty="0">
              <a:latin typeface="Calibri" panose="020F0502020204030204" pitchFamily="34" charset="0"/>
              <a:cs typeface="Calibri" panose="020F0502020204030204" pitchFamily="34" charset="0"/>
            </a:rPr>
            <a:t>Target</a:t>
          </a:r>
        </a:p>
      </dgm:t>
    </dgm:pt>
    <dgm:pt modelId="{2F5A4CD7-C1B9-4568-8AA8-03463EC450C5}" type="parTrans" cxnId="{7A37BCB5-5B41-4A85-AF37-BA7DE3A8E511}">
      <dgm:prSet/>
      <dgm:spPr/>
      <dgm:t>
        <a:bodyPr/>
        <a:lstStyle/>
        <a:p>
          <a:endParaRPr lang="en-US"/>
        </a:p>
      </dgm:t>
    </dgm:pt>
    <dgm:pt modelId="{E0A77574-4BFC-4E3A-90EA-6F56A6A0604E}" type="sibTrans" cxnId="{7A37BCB5-5B41-4A85-AF37-BA7DE3A8E511}">
      <dgm:prSet/>
      <dgm:spPr/>
      <dgm:t>
        <a:bodyPr/>
        <a:lstStyle/>
        <a:p>
          <a:endParaRPr lang="en-US"/>
        </a:p>
      </dgm:t>
    </dgm:pt>
    <dgm:pt modelId="{1EBF859B-89D3-4A50-8ECD-8123D66BF57B}">
      <dgm:prSet/>
      <dgm:spPr/>
      <dgm:t>
        <a:bodyPr/>
        <a:lstStyle/>
        <a:p>
          <a:pPr rtl="0"/>
          <a:r>
            <a:rPr lang="en-US">
              <a:latin typeface="Calibri" panose="020F0502020204030204" pitchFamily="34" charset="0"/>
              <a:cs typeface="Calibri" panose="020F0502020204030204" pitchFamily="34" charset="0"/>
            </a:rPr>
            <a:t>Activity</a:t>
          </a:r>
          <a:endParaRPr lang="en-US" dirty="0">
            <a:latin typeface="Calibri" panose="020F0502020204030204" pitchFamily="34" charset="0"/>
            <a:cs typeface="Calibri" panose="020F0502020204030204" pitchFamily="34" charset="0"/>
          </a:endParaRPr>
        </a:p>
      </dgm:t>
    </dgm:pt>
    <dgm:pt modelId="{1AB587B4-E0A2-4888-9EDD-8AC1F900F25B}" type="parTrans" cxnId="{C336076E-8A9D-4012-8136-3FE58732724B}">
      <dgm:prSet/>
      <dgm:spPr/>
      <dgm:t>
        <a:bodyPr/>
        <a:lstStyle/>
        <a:p>
          <a:endParaRPr lang="en-US"/>
        </a:p>
      </dgm:t>
    </dgm:pt>
    <dgm:pt modelId="{A8D95E43-D570-4B70-B409-6D0E03291C0E}" type="sibTrans" cxnId="{C336076E-8A9D-4012-8136-3FE58732724B}">
      <dgm:prSet/>
      <dgm:spPr/>
      <dgm:t>
        <a:bodyPr/>
        <a:lstStyle/>
        <a:p>
          <a:endParaRPr lang="en-US"/>
        </a:p>
      </dgm:t>
    </dgm:pt>
    <dgm:pt modelId="{4335AEAF-A8EF-40E8-BBCD-DBBA0552D5EA}">
      <dgm:prSet/>
      <dgm:spPr/>
      <dgm:t>
        <a:bodyPr/>
        <a:lstStyle/>
        <a:p>
          <a:pPr rtl="0"/>
          <a:r>
            <a:rPr lang="en-US" dirty="0">
              <a:latin typeface="Calibri" panose="020F0502020204030204" pitchFamily="34" charset="0"/>
              <a:cs typeface="Calibri" panose="020F0502020204030204" pitchFamily="34" charset="0"/>
            </a:rPr>
            <a:t>Purpose</a:t>
          </a:r>
        </a:p>
      </dgm:t>
    </dgm:pt>
    <dgm:pt modelId="{F02B768E-0541-442E-A019-95A9B5B5D189}" type="parTrans" cxnId="{87BB1420-A81A-46D7-8816-25596763519F}">
      <dgm:prSet/>
      <dgm:spPr/>
      <dgm:t>
        <a:bodyPr/>
        <a:lstStyle/>
        <a:p>
          <a:endParaRPr lang="en-US"/>
        </a:p>
      </dgm:t>
    </dgm:pt>
    <dgm:pt modelId="{ACA17683-F345-41C9-8480-187805AC0FEA}" type="sibTrans" cxnId="{87BB1420-A81A-46D7-8816-25596763519F}">
      <dgm:prSet/>
      <dgm:spPr/>
      <dgm:t>
        <a:bodyPr/>
        <a:lstStyle/>
        <a:p>
          <a:endParaRPr lang="en-US"/>
        </a:p>
      </dgm:t>
    </dgm:pt>
    <dgm:pt modelId="{96E0C82A-7E6C-4674-BBD0-3A45942A2C9D}" type="pres">
      <dgm:prSet presAssocID="{F2326BF7-BBD4-4591-B070-7F075AE2F753}" presName="compositeShape" presStyleCnt="0">
        <dgm:presLayoutVars>
          <dgm:dir/>
          <dgm:resizeHandles/>
        </dgm:presLayoutVars>
      </dgm:prSet>
      <dgm:spPr/>
    </dgm:pt>
    <dgm:pt modelId="{015362FC-0D77-4062-ACE4-8E630A0FDF4A}" type="pres">
      <dgm:prSet presAssocID="{F2326BF7-BBD4-4591-B070-7F075AE2F753}" presName="pyramid" presStyleLbl="node1" presStyleIdx="0" presStyleCnt="1"/>
      <dgm:spPr/>
    </dgm:pt>
    <dgm:pt modelId="{1E0CB760-4298-4CCE-A16A-095224084B2A}" type="pres">
      <dgm:prSet presAssocID="{F2326BF7-BBD4-4591-B070-7F075AE2F753}" presName="theList" presStyleCnt="0"/>
      <dgm:spPr/>
    </dgm:pt>
    <dgm:pt modelId="{43F56F62-1E43-4CBF-94C2-253103EB07F6}" type="pres">
      <dgm:prSet presAssocID="{51E48664-48FE-4483-AFFD-5DD6A73C114A}" presName="aNode" presStyleLbl="fgAcc1" presStyleIdx="0" presStyleCnt="3">
        <dgm:presLayoutVars>
          <dgm:bulletEnabled val="1"/>
        </dgm:presLayoutVars>
      </dgm:prSet>
      <dgm:spPr/>
    </dgm:pt>
    <dgm:pt modelId="{F47EB1CE-47D3-4946-A659-91CEC9D14E44}" type="pres">
      <dgm:prSet presAssocID="{51E48664-48FE-4483-AFFD-5DD6A73C114A}" presName="aSpace" presStyleCnt="0"/>
      <dgm:spPr/>
    </dgm:pt>
    <dgm:pt modelId="{B3671323-4954-4386-810C-1A1241312229}" type="pres">
      <dgm:prSet presAssocID="{1EBF859B-89D3-4A50-8ECD-8123D66BF57B}" presName="aNode" presStyleLbl="fgAcc1" presStyleIdx="1" presStyleCnt="3">
        <dgm:presLayoutVars>
          <dgm:bulletEnabled val="1"/>
        </dgm:presLayoutVars>
      </dgm:prSet>
      <dgm:spPr/>
    </dgm:pt>
    <dgm:pt modelId="{EA2C4A8B-1214-43FA-A834-7F792014452C}" type="pres">
      <dgm:prSet presAssocID="{1EBF859B-89D3-4A50-8ECD-8123D66BF57B}" presName="aSpace" presStyleCnt="0"/>
      <dgm:spPr/>
    </dgm:pt>
    <dgm:pt modelId="{D22A74CD-2E84-4D7B-826F-6398C2B1CFBC}" type="pres">
      <dgm:prSet presAssocID="{4335AEAF-A8EF-40E8-BBCD-DBBA0552D5EA}" presName="aNode" presStyleLbl="fgAcc1" presStyleIdx="2" presStyleCnt="3">
        <dgm:presLayoutVars>
          <dgm:bulletEnabled val="1"/>
        </dgm:presLayoutVars>
      </dgm:prSet>
      <dgm:spPr/>
    </dgm:pt>
    <dgm:pt modelId="{2B74651B-48CE-4CE0-BA26-5B6E744F0F5A}" type="pres">
      <dgm:prSet presAssocID="{4335AEAF-A8EF-40E8-BBCD-DBBA0552D5EA}" presName="aSpace" presStyleCnt="0"/>
      <dgm:spPr/>
    </dgm:pt>
  </dgm:ptLst>
  <dgm:cxnLst>
    <dgm:cxn modelId="{7D603518-8497-4FCD-AD7E-7DAF5B75AEA1}" type="presOf" srcId="{4335AEAF-A8EF-40E8-BBCD-DBBA0552D5EA}" destId="{D22A74CD-2E84-4D7B-826F-6398C2B1CFBC}" srcOrd="0" destOrd="0" presId="urn:microsoft.com/office/officeart/2005/8/layout/pyramid2"/>
    <dgm:cxn modelId="{87BB1420-A81A-46D7-8816-25596763519F}" srcId="{F2326BF7-BBD4-4591-B070-7F075AE2F753}" destId="{4335AEAF-A8EF-40E8-BBCD-DBBA0552D5EA}" srcOrd="2" destOrd="0" parTransId="{F02B768E-0541-442E-A019-95A9B5B5D189}" sibTransId="{ACA17683-F345-41C9-8480-187805AC0FEA}"/>
    <dgm:cxn modelId="{C336076E-8A9D-4012-8136-3FE58732724B}" srcId="{F2326BF7-BBD4-4591-B070-7F075AE2F753}" destId="{1EBF859B-89D3-4A50-8ECD-8123D66BF57B}" srcOrd="1" destOrd="0" parTransId="{1AB587B4-E0A2-4888-9EDD-8AC1F900F25B}" sibTransId="{A8D95E43-D570-4B70-B409-6D0E03291C0E}"/>
    <dgm:cxn modelId="{72FB196E-E15E-4C6E-A450-CDF979D49CB8}" type="presOf" srcId="{51E48664-48FE-4483-AFFD-5DD6A73C114A}" destId="{43F56F62-1E43-4CBF-94C2-253103EB07F6}" srcOrd="0" destOrd="0" presId="urn:microsoft.com/office/officeart/2005/8/layout/pyramid2"/>
    <dgm:cxn modelId="{C11C3C97-4336-4F9D-B7C5-0158B7856B11}" type="presOf" srcId="{F2326BF7-BBD4-4591-B070-7F075AE2F753}" destId="{96E0C82A-7E6C-4674-BBD0-3A45942A2C9D}" srcOrd="0" destOrd="0" presId="urn:microsoft.com/office/officeart/2005/8/layout/pyramid2"/>
    <dgm:cxn modelId="{7A37BCB5-5B41-4A85-AF37-BA7DE3A8E511}" srcId="{F2326BF7-BBD4-4591-B070-7F075AE2F753}" destId="{51E48664-48FE-4483-AFFD-5DD6A73C114A}" srcOrd="0" destOrd="0" parTransId="{2F5A4CD7-C1B9-4568-8AA8-03463EC450C5}" sibTransId="{E0A77574-4BFC-4E3A-90EA-6F56A6A0604E}"/>
    <dgm:cxn modelId="{95BB04F8-10F0-476A-BF19-2E6A9A966C91}" type="presOf" srcId="{1EBF859B-89D3-4A50-8ECD-8123D66BF57B}" destId="{B3671323-4954-4386-810C-1A1241312229}" srcOrd="0" destOrd="0" presId="urn:microsoft.com/office/officeart/2005/8/layout/pyramid2"/>
    <dgm:cxn modelId="{12350F7C-1464-4EDD-86B4-A6A3D43B640E}" type="presParOf" srcId="{96E0C82A-7E6C-4674-BBD0-3A45942A2C9D}" destId="{015362FC-0D77-4062-ACE4-8E630A0FDF4A}" srcOrd="0" destOrd="0" presId="urn:microsoft.com/office/officeart/2005/8/layout/pyramid2"/>
    <dgm:cxn modelId="{5C3DBB50-895B-4F47-ABDB-279D2B573DC7}" type="presParOf" srcId="{96E0C82A-7E6C-4674-BBD0-3A45942A2C9D}" destId="{1E0CB760-4298-4CCE-A16A-095224084B2A}" srcOrd="1" destOrd="0" presId="urn:microsoft.com/office/officeart/2005/8/layout/pyramid2"/>
    <dgm:cxn modelId="{A63590B1-8C82-49BC-92D3-FD48AB9E1AFE}" type="presParOf" srcId="{1E0CB760-4298-4CCE-A16A-095224084B2A}" destId="{43F56F62-1E43-4CBF-94C2-253103EB07F6}" srcOrd="0" destOrd="0" presId="urn:microsoft.com/office/officeart/2005/8/layout/pyramid2"/>
    <dgm:cxn modelId="{D5DC9479-8A01-461A-B135-E7F2DD335C04}" type="presParOf" srcId="{1E0CB760-4298-4CCE-A16A-095224084B2A}" destId="{F47EB1CE-47D3-4946-A659-91CEC9D14E44}" srcOrd="1" destOrd="0" presId="urn:microsoft.com/office/officeart/2005/8/layout/pyramid2"/>
    <dgm:cxn modelId="{1947CE40-79D8-49E1-B1C1-00FBF988693F}" type="presParOf" srcId="{1E0CB760-4298-4CCE-A16A-095224084B2A}" destId="{B3671323-4954-4386-810C-1A1241312229}" srcOrd="2" destOrd="0" presId="urn:microsoft.com/office/officeart/2005/8/layout/pyramid2"/>
    <dgm:cxn modelId="{CF1BB089-700C-482E-AF21-9C41297E12A0}" type="presParOf" srcId="{1E0CB760-4298-4CCE-A16A-095224084B2A}" destId="{EA2C4A8B-1214-43FA-A834-7F792014452C}" srcOrd="3" destOrd="0" presId="urn:microsoft.com/office/officeart/2005/8/layout/pyramid2"/>
    <dgm:cxn modelId="{2D19E032-474E-47BC-BA4F-470C9F3E3483}" type="presParOf" srcId="{1E0CB760-4298-4CCE-A16A-095224084B2A}" destId="{D22A74CD-2E84-4D7B-826F-6398C2B1CFBC}" srcOrd="4" destOrd="0" presId="urn:microsoft.com/office/officeart/2005/8/layout/pyramid2"/>
    <dgm:cxn modelId="{738BD96B-7F5F-4D62-AF54-1324A4EFE7C9}" type="presParOf" srcId="{1E0CB760-4298-4CCE-A16A-095224084B2A}" destId="{2B74651B-48CE-4CE0-BA26-5B6E744F0F5A}"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24D2C2-04CF-4370-B3DE-356DADCE9ECC}"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en-US"/>
        </a:p>
      </dgm:t>
    </dgm:pt>
    <dgm:pt modelId="{BE5E7608-DA7F-4830-A813-B0DD59CD0042}">
      <dgm:prSet custT="1"/>
      <dgm:spPr/>
      <dgm:t>
        <a:bodyPr/>
        <a:lstStyle/>
        <a:p>
          <a:pPr rtl="0"/>
          <a:r>
            <a:rPr lang="en-US" sz="1600" b="1" i="0" baseline="0" dirty="0">
              <a:solidFill>
                <a:schemeClr val="tx1"/>
              </a:solidFill>
              <a:latin typeface="Calibri" panose="020F0502020204030204" pitchFamily="34" charset="0"/>
              <a:cs typeface="Calibri" panose="020F0502020204030204" pitchFamily="34" charset="0"/>
            </a:rPr>
            <a:t>5 </a:t>
          </a:r>
          <a:r>
            <a:rPr lang="en-US" sz="1600" b="1" i="0" baseline="0" dirty="0" err="1">
              <a:solidFill>
                <a:schemeClr val="tx1"/>
              </a:solidFill>
              <a:latin typeface="Calibri" panose="020F0502020204030204" pitchFamily="34" charset="0"/>
              <a:cs typeface="Calibri" panose="020F0502020204030204" pitchFamily="34" charset="0"/>
            </a:rPr>
            <a:t>Px</a:t>
          </a:r>
          <a:r>
            <a:rPr lang="en-US" sz="1600" b="1" i="0" baseline="0" dirty="0">
              <a:solidFill>
                <a:schemeClr val="tx1"/>
              </a:solidFill>
              <a:latin typeface="Calibri" panose="020F0502020204030204" pitchFamily="34" charset="0"/>
              <a:cs typeface="Calibri" panose="020F0502020204030204" pitchFamily="34" charset="0"/>
            </a:rPr>
            <a:t>/ft </a:t>
          </a:r>
        </a:p>
        <a:p>
          <a:pPr rtl="0"/>
          <a:r>
            <a:rPr lang="en-US" sz="1600" b="1" i="0" baseline="0" dirty="0">
              <a:solidFill>
                <a:schemeClr val="tx1"/>
              </a:solidFill>
              <a:latin typeface="Calibri" panose="020F0502020204030204" pitchFamily="34" charset="0"/>
              <a:cs typeface="Calibri" panose="020F0502020204030204" pitchFamily="34" charset="0"/>
            </a:rPr>
            <a:t>General:</a:t>
          </a:r>
          <a:r>
            <a:rPr lang="en-US" sz="1600" b="0" i="0" baseline="0" dirty="0">
              <a:solidFill>
                <a:schemeClr val="tx1"/>
              </a:solidFill>
              <a:latin typeface="Calibri" panose="020F0502020204030204" pitchFamily="34" charset="0"/>
              <a:cs typeface="Calibri" panose="020F0502020204030204" pitchFamily="34" charset="0"/>
            </a:rPr>
            <a:t> clothing &amp; colors not distinguishable</a:t>
          </a:r>
        </a:p>
      </dgm:t>
    </dgm:pt>
    <dgm:pt modelId="{60A90484-2D9C-4BB0-B9CE-913989049A3E}" type="parTrans" cxnId="{47448C78-7014-46CB-9A55-94AC3BD9290B}">
      <dgm:prSet/>
      <dgm:spPr/>
      <dgm:t>
        <a:bodyPr/>
        <a:lstStyle/>
        <a:p>
          <a:endParaRPr lang="en-US"/>
        </a:p>
      </dgm:t>
    </dgm:pt>
    <dgm:pt modelId="{43FFD831-07C3-4833-AE8A-68FE82F747D8}" type="sibTrans" cxnId="{47448C78-7014-46CB-9A55-94AC3BD9290B}">
      <dgm:prSet/>
      <dgm:spPr/>
      <dgm:t>
        <a:bodyPr/>
        <a:lstStyle/>
        <a:p>
          <a:endParaRPr lang="en-US"/>
        </a:p>
      </dgm:t>
    </dgm:pt>
    <dgm:pt modelId="{53CB4DB6-87B8-4A95-BDB5-39633DD4AF93}">
      <dgm:prSet custT="1"/>
      <dgm:spPr/>
      <dgm:t>
        <a:bodyPr/>
        <a:lstStyle/>
        <a:p>
          <a:pPr rtl="0"/>
          <a:r>
            <a:rPr lang="en-US" sz="1600" b="1" i="0" baseline="0" dirty="0">
              <a:solidFill>
                <a:schemeClr val="tx1"/>
              </a:solidFill>
              <a:latin typeface="Calibri" panose="020F0502020204030204" pitchFamily="34" charset="0"/>
              <a:cs typeface="Calibri" panose="020F0502020204030204" pitchFamily="34" charset="0"/>
            </a:rPr>
            <a:t>7 </a:t>
          </a:r>
          <a:r>
            <a:rPr lang="en-US" sz="1600" b="1" i="0" baseline="0" dirty="0" err="1">
              <a:solidFill>
                <a:schemeClr val="tx1"/>
              </a:solidFill>
              <a:latin typeface="Calibri" panose="020F0502020204030204" pitchFamily="34" charset="0"/>
              <a:cs typeface="Calibri" panose="020F0502020204030204" pitchFamily="34" charset="0"/>
            </a:rPr>
            <a:t>Px</a:t>
          </a:r>
          <a:r>
            <a:rPr lang="en-US" sz="1600" b="1" i="0" baseline="0" dirty="0">
              <a:solidFill>
                <a:schemeClr val="tx1"/>
              </a:solidFill>
              <a:latin typeface="Calibri" panose="020F0502020204030204" pitchFamily="34" charset="0"/>
              <a:cs typeface="Calibri" panose="020F0502020204030204" pitchFamily="34" charset="0"/>
            </a:rPr>
            <a:t>/ft </a:t>
          </a:r>
          <a:endParaRPr lang="en-US" sz="1600" b="0" i="0" baseline="0" dirty="0">
            <a:solidFill>
              <a:schemeClr val="tx1"/>
            </a:solidFill>
            <a:latin typeface="Calibri" panose="020F0502020204030204" pitchFamily="34" charset="0"/>
            <a:cs typeface="Calibri" panose="020F0502020204030204" pitchFamily="34" charset="0"/>
          </a:endParaRPr>
        </a:p>
        <a:p>
          <a:pPr rtl="0"/>
          <a:r>
            <a:rPr lang="en-US" sz="1600" b="0" i="0" baseline="0" dirty="0">
              <a:solidFill>
                <a:schemeClr val="tx1"/>
              </a:solidFill>
              <a:latin typeface="Calibri" panose="020F0502020204030204" pitchFamily="34" charset="0"/>
              <a:cs typeface="Calibri" panose="020F0502020204030204" pitchFamily="34" charset="0"/>
            </a:rPr>
            <a:t>Monitor: general human or vehicles, traffic flows</a:t>
          </a:r>
        </a:p>
      </dgm:t>
    </dgm:pt>
    <dgm:pt modelId="{320E23E8-BAD8-4B9E-AAC9-90D6E56D82BB}" type="parTrans" cxnId="{BBDE6678-EBF3-4374-9B13-EDB631F519D8}">
      <dgm:prSet/>
      <dgm:spPr/>
      <dgm:t>
        <a:bodyPr/>
        <a:lstStyle/>
        <a:p>
          <a:endParaRPr lang="en-US"/>
        </a:p>
      </dgm:t>
    </dgm:pt>
    <dgm:pt modelId="{94B193AE-31D8-4824-A41F-42B6BCCA3E2A}" type="sibTrans" cxnId="{BBDE6678-EBF3-4374-9B13-EDB631F519D8}">
      <dgm:prSet/>
      <dgm:spPr/>
      <dgm:t>
        <a:bodyPr/>
        <a:lstStyle/>
        <a:p>
          <a:endParaRPr lang="en-US"/>
        </a:p>
      </dgm:t>
    </dgm:pt>
    <dgm:pt modelId="{BD60F9E0-DBA9-4D42-87BF-C8CD53D487B1}">
      <dgm:prSet custT="1"/>
      <dgm:spPr/>
      <dgm:t>
        <a:bodyPr/>
        <a:lstStyle/>
        <a:p>
          <a:pPr rtl="0"/>
          <a:r>
            <a:rPr lang="en-US" sz="1600" b="1" i="0" baseline="0" dirty="0">
              <a:solidFill>
                <a:schemeClr val="tx1"/>
              </a:solidFill>
              <a:latin typeface="Calibri" panose="020F0502020204030204" pitchFamily="34" charset="0"/>
              <a:cs typeface="Calibri" panose="020F0502020204030204" pitchFamily="34" charset="0"/>
            </a:rPr>
            <a:t>11 </a:t>
          </a:r>
          <a:r>
            <a:rPr lang="en-US" sz="1600" b="1" i="0" baseline="0" dirty="0" err="1">
              <a:solidFill>
                <a:schemeClr val="tx1"/>
              </a:solidFill>
              <a:latin typeface="Calibri" panose="020F0502020204030204" pitchFamily="34" charset="0"/>
              <a:cs typeface="Calibri" panose="020F0502020204030204" pitchFamily="34" charset="0"/>
            </a:rPr>
            <a:t>Px</a:t>
          </a:r>
          <a:r>
            <a:rPr lang="en-US" sz="1600" b="1" i="0" baseline="0" dirty="0">
              <a:solidFill>
                <a:schemeClr val="tx1"/>
              </a:solidFill>
              <a:latin typeface="Calibri" panose="020F0502020204030204" pitchFamily="34" charset="0"/>
              <a:cs typeface="Calibri" panose="020F0502020204030204" pitchFamily="34" charset="0"/>
            </a:rPr>
            <a:t>/</a:t>
          </a:r>
          <a:r>
            <a:rPr lang="en-US" sz="1600" b="1" i="0" baseline="0" dirty="0" err="1">
              <a:solidFill>
                <a:schemeClr val="tx1"/>
              </a:solidFill>
              <a:latin typeface="Calibri" panose="020F0502020204030204" pitchFamily="34" charset="0"/>
              <a:cs typeface="Calibri" panose="020F0502020204030204" pitchFamily="34" charset="0"/>
            </a:rPr>
            <a:t>ft</a:t>
          </a:r>
          <a:endParaRPr lang="en-US" sz="1600" b="1" i="0" baseline="0" dirty="0">
            <a:solidFill>
              <a:schemeClr val="tx1"/>
            </a:solidFill>
            <a:latin typeface="Calibri" panose="020F0502020204030204" pitchFamily="34" charset="0"/>
            <a:cs typeface="Calibri" panose="020F0502020204030204" pitchFamily="34" charset="0"/>
          </a:endParaRPr>
        </a:p>
        <a:p>
          <a:pPr rtl="0"/>
          <a:r>
            <a:rPr lang="en-US" sz="1600" b="0" i="0" baseline="0" dirty="0">
              <a:solidFill>
                <a:schemeClr val="tx1"/>
              </a:solidFill>
              <a:latin typeface="Calibri" panose="020F0502020204030204" pitchFamily="34" charset="0"/>
              <a:cs typeface="Calibri" panose="020F0502020204030204" pitchFamily="34" charset="0"/>
            </a:rPr>
            <a:t>Detect:  but not identified </a:t>
          </a:r>
        </a:p>
      </dgm:t>
    </dgm:pt>
    <dgm:pt modelId="{737D202C-79A5-4760-9BDA-3A4C8F6AEE06}" type="parTrans" cxnId="{7902E92C-2F1A-412A-B4E7-EC0EC1684DAC}">
      <dgm:prSet/>
      <dgm:spPr/>
      <dgm:t>
        <a:bodyPr/>
        <a:lstStyle/>
        <a:p>
          <a:endParaRPr lang="en-US"/>
        </a:p>
      </dgm:t>
    </dgm:pt>
    <dgm:pt modelId="{02466083-D7EA-4D87-B835-2052457DCBA6}" type="sibTrans" cxnId="{7902E92C-2F1A-412A-B4E7-EC0EC1684DAC}">
      <dgm:prSet/>
      <dgm:spPr/>
      <dgm:t>
        <a:bodyPr/>
        <a:lstStyle/>
        <a:p>
          <a:endParaRPr lang="en-US"/>
        </a:p>
      </dgm:t>
    </dgm:pt>
    <dgm:pt modelId="{5F824092-866F-4946-8522-2CD4CC7B7079}">
      <dgm:prSet custT="1"/>
      <dgm:spPr/>
      <dgm:t>
        <a:bodyPr/>
        <a:lstStyle/>
        <a:p>
          <a:pPr rtl="0"/>
          <a:r>
            <a:rPr lang="en-US" sz="1600" b="1" i="0" baseline="0" dirty="0">
              <a:solidFill>
                <a:schemeClr val="tx1"/>
              </a:solidFill>
              <a:latin typeface="Calibri" panose="020F0502020204030204" pitchFamily="34" charset="0"/>
              <a:cs typeface="Calibri" panose="020F0502020204030204" pitchFamily="34" charset="0"/>
            </a:rPr>
            <a:t>18 </a:t>
          </a:r>
          <a:r>
            <a:rPr lang="en-US" sz="1600" b="1" i="0" baseline="0" dirty="0" err="1">
              <a:solidFill>
                <a:schemeClr val="tx1"/>
              </a:solidFill>
              <a:latin typeface="Calibri" panose="020F0502020204030204" pitchFamily="34" charset="0"/>
              <a:cs typeface="Calibri" panose="020F0502020204030204" pitchFamily="34" charset="0"/>
            </a:rPr>
            <a:t>Px</a:t>
          </a:r>
          <a:r>
            <a:rPr lang="en-US" sz="1600" b="1" i="0" baseline="0" dirty="0">
              <a:solidFill>
                <a:schemeClr val="tx1"/>
              </a:solidFill>
              <a:latin typeface="Calibri" panose="020F0502020204030204" pitchFamily="34" charset="0"/>
              <a:cs typeface="Calibri" panose="020F0502020204030204" pitchFamily="34" charset="0"/>
            </a:rPr>
            <a:t>/</a:t>
          </a:r>
          <a:r>
            <a:rPr lang="en-US" sz="1600" b="1" i="0" baseline="0" dirty="0" err="1">
              <a:solidFill>
                <a:schemeClr val="tx1"/>
              </a:solidFill>
              <a:latin typeface="Calibri" panose="020F0502020204030204" pitchFamily="34" charset="0"/>
              <a:cs typeface="Calibri" panose="020F0502020204030204" pitchFamily="34" charset="0"/>
            </a:rPr>
            <a:t>ft</a:t>
          </a:r>
          <a:endParaRPr lang="en-US" sz="1600" b="1" i="0" baseline="0" dirty="0">
            <a:solidFill>
              <a:schemeClr val="tx1"/>
            </a:solidFill>
            <a:latin typeface="Calibri" panose="020F0502020204030204" pitchFamily="34" charset="0"/>
            <a:cs typeface="Calibri" panose="020F0502020204030204" pitchFamily="34" charset="0"/>
          </a:endParaRPr>
        </a:p>
        <a:p>
          <a:pPr rtl="0"/>
          <a:r>
            <a:rPr lang="en-US" sz="1600" b="0" i="0" baseline="0" dirty="0">
              <a:solidFill>
                <a:schemeClr val="tx1"/>
              </a:solidFill>
              <a:latin typeface="Calibri" panose="020F0502020204030204" pitchFamily="34" charset="0"/>
              <a:cs typeface="Calibri" panose="020F0502020204030204" pitchFamily="34" charset="0"/>
            </a:rPr>
            <a:t>Observe: clothing &amp; colors start to become distinctive</a:t>
          </a:r>
        </a:p>
      </dgm:t>
    </dgm:pt>
    <dgm:pt modelId="{7A734299-A4AC-4107-8D9E-1AF735A12CFA}" type="parTrans" cxnId="{432CE037-FF43-4CA9-857E-9A3AF96B2F36}">
      <dgm:prSet/>
      <dgm:spPr/>
      <dgm:t>
        <a:bodyPr/>
        <a:lstStyle/>
        <a:p>
          <a:endParaRPr lang="en-US"/>
        </a:p>
      </dgm:t>
    </dgm:pt>
    <dgm:pt modelId="{77300D4B-85B5-4975-B463-0F3A5ED8F982}" type="sibTrans" cxnId="{432CE037-FF43-4CA9-857E-9A3AF96B2F36}">
      <dgm:prSet/>
      <dgm:spPr/>
      <dgm:t>
        <a:bodyPr/>
        <a:lstStyle/>
        <a:p>
          <a:endParaRPr lang="en-US"/>
        </a:p>
      </dgm:t>
    </dgm:pt>
    <dgm:pt modelId="{66906A75-48E8-4CAE-8426-C857B94A04E8}">
      <dgm:prSet custT="1"/>
      <dgm:spPr/>
      <dgm:t>
        <a:bodyPr/>
        <a:lstStyle/>
        <a:p>
          <a:pPr rtl="0"/>
          <a:r>
            <a:rPr lang="en-US" sz="1600" b="1" i="0" u="none" baseline="0" dirty="0">
              <a:solidFill>
                <a:schemeClr val="tx1"/>
              </a:solidFill>
              <a:latin typeface="Calibri" panose="020F0502020204030204" pitchFamily="34" charset="0"/>
              <a:cs typeface="Calibri" panose="020F0502020204030204" pitchFamily="34" charset="0"/>
            </a:rPr>
            <a:t>35Px/</a:t>
          </a:r>
          <a:r>
            <a:rPr lang="en-US" sz="1600" b="1" i="0" u="none" baseline="0" dirty="0" err="1">
              <a:solidFill>
                <a:schemeClr val="tx1"/>
              </a:solidFill>
              <a:latin typeface="Calibri" panose="020F0502020204030204" pitchFamily="34" charset="0"/>
              <a:cs typeface="Calibri" panose="020F0502020204030204" pitchFamily="34" charset="0"/>
            </a:rPr>
            <a:t>ft</a:t>
          </a:r>
          <a:endParaRPr lang="en-US" sz="1600" b="1" i="0" u="none" baseline="0" dirty="0">
            <a:solidFill>
              <a:schemeClr val="tx1"/>
            </a:solidFill>
            <a:latin typeface="Calibri" panose="020F0502020204030204" pitchFamily="34" charset="0"/>
            <a:cs typeface="Calibri" panose="020F0502020204030204" pitchFamily="34" charset="0"/>
          </a:endParaRPr>
        </a:p>
        <a:p>
          <a:pPr rtl="0"/>
          <a:r>
            <a:rPr lang="en-US" sz="1600" b="1" i="0" u="none" baseline="0" dirty="0">
              <a:solidFill>
                <a:schemeClr val="tx1"/>
              </a:solidFill>
              <a:latin typeface="Calibri" panose="020F0502020204030204" pitchFamily="34" charset="0"/>
              <a:cs typeface="Calibri" panose="020F0502020204030204" pitchFamily="34" charset="0"/>
            </a:rPr>
            <a:t>Recognize</a:t>
          </a:r>
        </a:p>
        <a:p>
          <a:pPr rtl="0"/>
          <a:r>
            <a:rPr lang="en-US" sz="1600" b="0" i="0" u="none" baseline="0" dirty="0">
              <a:solidFill>
                <a:schemeClr val="tx1"/>
              </a:solidFill>
              <a:latin typeface="Calibri" panose="020F0502020204030204" pitchFamily="34" charset="0"/>
              <a:cs typeface="Calibri" panose="020F0502020204030204" pitchFamily="34" charset="0"/>
            </a:rPr>
            <a:t> </a:t>
          </a:r>
          <a:r>
            <a:rPr lang="en-US" sz="1600" b="0" i="0" baseline="0" dirty="0">
              <a:solidFill>
                <a:schemeClr val="tx1"/>
              </a:solidFill>
              <a:latin typeface="Calibri" panose="020F0502020204030204" pitchFamily="34" charset="0"/>
              <a:cs typeface="Calibri" panose="020F0502020204030204" pitchFamily="34" charset="0"/>
            </a:rPr>
            <a:t>ID known individuals </a:t>
          </a:r>
          <a:endParaRPr lang="en-US" sz="1600" b="1" i="0" u="sng" baseline="0" dirty="0">
            <a:solidFill>
              <a:schemeClr val="tx1"/>
            </a:solidFill>
            <a:latin typeface="Calibri" panose="020F0502020204030204" pitchFamily="34" charset="0"/>
            <a:cs typeface="Calibri" panose="020F0502020204030204" pitchFamily="34" charset="0"/>
          </a:endParaRPr>
        </a:p>
      </dgm:t>
    </dgm:pt>
    <dgm:pt modelId="{FAF9597D-EDD6-4F06-9A8A-78D052D13179}" type="parTrans" cxnId="{244537D6-AC5C-48B2-8DE3-A6D031B1B4A3}">
      <dgm:prSet/>
      <dgm:spPr/>
      <dgm:t>
        <a:bodyPr/>
        <a:lstStyle/>
        <a:p>
          <a:endParaRPr lang="en-US"/>
        </a:p>
      </dgm:t>
    </dgm:pt>
    <dgm:pt modelId="{AED69153-169C-419A-BBC2-4AA2F84ADB5A}" type="sibTrans" cxnId="{244537D6-AC5C-48B2-8DE3-A6D031B1B4A3}">
      <dgm:prSet/>
      <dgm:spPr/>
      <dgm:t>
        <a:bodyPr/>
        <a:lstStyle/>
        <a:p>
          <a:endParaRPr lang="en-US"/>
        </a:p>
      </dgm:t>
    </dgm:pt>
    <dgm:pt modelId="{95E69998-DA3B-48C4-A117-6F5FA87DFACC}">
      <dgm:prSet custT="1"/>
      <dgm:spPr/>
      <dgm:t>
        <a:bodyPr/>
        <a:lstStyle/>
        <a:p>
          <a:pPr rtl="0"/>
          <a:r>
            <a:rPr lang="en-US" sz="1600" b="1" i="0" u="none" baseline="0" dirty="0">
              <a:solidFill>
                <a:schemeClr val="tx1"/>
              </a:solidFill>
              <a:latin typeface="Calibri" panose="020F0502020204030204" pitchFamily="34" charset="0"/>
              <a:cs typeface="Calibri" panose="020F0502020204030204" pitchFamily="34" charset="0"/>
            </a:rPr>
            <a:t>46 </a:t>
          </a:r>
          <a:r>
            <a:rPr lang="en-US" sz="1600" b="1" i="0" u="none" baseline="0" dirty="0" err="1">
              <a:solidFill>
                <a:schemeClr val="tx1"/>
              </a:solidFill>
              <a:latin typeface="Calibri" panose="020F0502020204030204" pitchFamily="34" charset="0"/>
              <a:cs typeface="Calibri" panose="020F0502020204030204" pitchFamily="34" charset="0"/>
            </a:rPr>
            <a:t>Px</a:t>
          </a:r>
          <a:r>
            <a:rPr lang="en-US" sz="1600" b="1" i="0" u="none" baseline="0" dirty="0">
              <a:solidFill>
                <a:schemeClr val="tx1"/>
              </a:solidFill>
              <a:latin typeface="Calibri" panose="020F0502020204030204" pitchFamily="34" charset="0"/>
              <a:cs typeface="Calibri" panose="020F0502020204030204" pitchFamily="34" charset="0"/>
            </a:rPr>
            <a:t>/</a:t>
          </a:r>
          <a:r>
            <a:rPr lang="en-US" sz="1600" b="1" i="0" u="none" baseline="0" dirty="0" err="1">
              <a:solidFill>
                <a:schemeClr val="tx1"/>
              </a:solidFill>
              <a:latin typeface="Calibri" panose="020F0502020204030204" pitchFamily="34" charset="0"/>
              <a:cs typeface="Calibri" panose="020F0502020204030204" pitchFamily="34" charset="0"/>
            </a:rPr>
            <a:t>ft</a:t>
          </a:r>
          <a:endParaRPr lang="en-US" sz="1600" b="1" i="0" u="none" baseline="0" dirty="0">
            <a:solidFill>
              <a:schemeClr val="tx1"/>
            </a:solidFill>
            <a:latin typeface="Calibri" panose="020F0502020204030204" pitchFamily="34" charset="0"/>
            <a:cs typeface="Calibri" panose="020F0502020204030204" pitchFamily="34" charset="0"/>
          </a:endParaRPr>
        </a:p>
        <a:p>
          <a:pPr rtl="0"/>
          <a:r>
            <a:rPr lang="en-US" sz="1600" b="1" i="0" u="none" baseline="0" dirty="0">
              <a:solidFill>
                <a:schemeClr val="tx1"/>
              </a:solidFill>
              <a:latin typeface="Calibri" panose="020F0502020204030204" pitchFamily="34" charset="0"/>
              <a:cs typeface="Calibri" panose="020F0502020204030204" pitchFamily="34" charset="0"/>
            </a:rPr>
            <a:t>Subject ID </a:t>
          </a:r>
          <a:r>
            <a:rPr lang="en-US" sz="1600" b="0" i="0" baseline="0" dirty="0">
              <a:solidFill>
                <a:schemeClr val="tx1"/>
              </a:solidFill>
              <a:latin typeface="Calibri" panose="020F0502020204030204" pitchFamily="34" charset="0"/>
              <a:cs typeface="Calibri" panose="020F0502020204030204" pitchFamily="34" charset="0"/>
            </a:rPr>
            <a:t>beyond a shadow of a doubt</a:t>
          </a:r>
          <a:endParaRPr lang="en-US" sz="1600" b="1" i="0" u="sng" baseline="0" dirty="0">
            <a:solidFill>
              <a:schemeClr val="tx1"/>
            </a:solidFill>
            <a:latin typeface="Calibri" panose="020F0502020204030204" pitchFamily="34" charset="0"/>
            <a:cs typeface="Calibri" panose="020F0502020204030204" pitchFamily="34" charset="0"/>
          </a:endParaRPr>
        </a:p>
      </dgm:t>
    </dgm:pt>
    <dgm:pt modelId="{82A61715-6D16-4D8C-8198-9ABD307BF81C}" type="parTrans" cxnId="{9DEE30F8-87A4-44DF-9F0C-50D9C0A408F1}">
      <dgm:prSet/>
      <dgm:spPr/>
      <dgm:t>
        <a:bodyPr/>
        <a:lstStyle/>
        <a:p>
          <a:endParaRPr lang="en-US"/>
        </a:p>
      </dgm:t>
    </dgm:pt>
    <dgm:pt modelId="{33DA317B-C10B-4407-8167-676A5943FF5C}" type="sibTrans" cxnId="{9DEE30F8-87A4-44DF-9F0C-50D9C0A408F1}">
      <dgm:prSet/>
      <dgm:spPr/>
      <dgm:t>
        <a:bodyPr/>
        <a:lstStyle/>
        <a:p>
          <a:endParaRPr lang="en-US"/>
        </a:p>
      </dgm:t>
    </dgm:pt>
    <dgm:pt modelId="{C302E0A8-CDB5-468C-AD86-073C1D2A8386}">
      <dgm:prSet custT="1"/>
      <dgm:spPr/>
      <dgm:t>
        <a:bodyPr/>
        <a:lstStyle/>
        <a:p>
          <a:pPr rtl="0"/>
          <a:r>
            <a:rPr lang="en-US" sz="1600" b="1" i="0" baseline="0" dirty="0">
              <a:solidFill>
                <a:schemeClr val="tx1"/>
              </a:solidFill>
              <a:latin typeface="Calibri" panose="020F0502020204030204" pitchFamily="34" charset="0"/>
              <a:cs typeface="Calibri" panose="020F0502020204030204" pitchFamily="34" charset="0"/>
            </a:rPr>
            <a:t>70 </a:t>
          </a:r>
          <a:r>
            <a:rPr lang="en-US" sz="1600" b="1" i="0" baseline="0" dirty="0" err="1">
              <a:solidFill>
                <a:schemeClr val="tx1"/>
              </a:solidFill>
              <a:latin typeface="Calibri" panose="020F0502020204030204" pitchFamily="34" charset="0"/>
              <a:cs typeface="Calibri" panose="020F0502020204030204" pitchFamily="34" charset="0"/>
            </a:rPr>
            <a:t>Px</a:t>
          </a:r>
          <a:r>
            <a:rPr lang="en-US" sz="1600" b="1" i="0" baseline="0" dirty="0">
              <a:solidFill>
                <a:schemeClr val="tx1"/>
              </a:solidFill>
              <a:latin typeface="Calibri" panose="020F0502020204030204" pitchFamily="34" charset="0"/>
              <a:cs typeface="Calibri" panose="020F0502020204030204" pitchFamily="34" charset="0"/>
            </a:rPr>
            <a:t>/</a:t>
          </a:r>
          <a:r>
            <a:rPr lang="en-US" sz="1600" b="1" i="0" baseline="0" dirty="0" err="1">
              <a:solidFill>
                <a:schemeClr val="tx1"/>
              </a:solidFill>
              <a:latin typeface="Calibri" panose="020F0502020204030204" pitchFamily="34" charset="0"/>
              <a:cs typeface="Calibri" panose="020F0502020204030204" pitchFamily="34" charset="0"/>
            </a:rPr>
            <a:t>ft</a:t>
          </a:r>
          <a:endParaRPr lang="en-US" sz="1600" b="1" i="0" baseline="0" dirty="0">
            <a:solidFill>
              <a:schemeClr val="tx1"/>
            </a:solidFill>
            <a:latin typeface="Calibri" panose="020F0502020204030204" pitchFamily="34" charset="0"/>
            <a:cs typeface="Calibri" panose="020F0502020204030204" pitchFamily="34" charset="0"/>
          </a:endParaRPr>
        </a:p>
        <a:p>
          <a:pPr rtl="0"/>
          <a:r>
            <a:rPr lang="en-US" sz="1600" dirty="0">
              <a:solidFill>
                <a:schemeClr val="tx1"/>
              </a:solidFill>
              <a:latin typeface="Calibri" panose="020F0502020204030204" pitchFamily="34" charset="0"/>
              <a:cs typeface="Calibri" panose="020F0502020204030204" pitchFamily="34" charset="0"/>
            </a:rPr>
            <a:t>L</a:t>
          </a:r>
          <a:r>
            <a:rPr lang="en-US" sz="1600" b="0" i="0" baseline="0" dirty="0">
              <a:solidFill>
                <a:schemeClr val="tx1"/>
              </a:solidFill>
              <a:latin typeface="Calibri" panose="020F0502020204030204" pitchFamily="34" charset="0"/>
              <a:cs typeface="Calibri" panose="020F0502020204030204" pitchFamily="34" charset="0"/>
            </a:rPr>
            <a:t>icense plate</a:t>
          </a:r>
        </a:p>
      </dgm:t>
    </dgm:pt>
    <dgm:pt modelId="{F249CB11-AF0C-4878-A904-04A629B88EBC}" type="parTrans" cxnId="{D3729EB8-C061-4F08-B1CA-30975007CD3D}">
      <dgm:prSet/>
      <dgm:spPr/>
      <dgm:t>
        <a:bodyPr/>
        <a:lstStyle/>
        <a:p>
          <a:endParaRPr lang="en-US"/>
        </a:p>
      </dgm:t>
    </dgm:pt>
    <dgm:pt modelId="{EA8CF1D8-A242-4095-9DF4-5E93158A339E}" type="sibTrans" cxnId="{D3729EB8-C061-4F08-B1CA-30975007CD3D}">
      <dgm:prSet/>
      <dgm:spPr/>
      <dgm:t>
        <a:bodyPr/>
        <a:lstStyle/>
        <a:p>
          <a:endParaRPr lang="en-US"/>
        </a:p>
      </dgm:t>
    </dgm:pt>
    <dgm:pt modelId="{5459419C-134B-4AD8-9B31-C84C4DB010CE}">
      <dgm:prSet custT="1"/>
      <dgm:spPr/>
      <dgm:t>
        <a:bodyPr/>
        <a:lstStyle/>
        <a:p>
          <a:pPr rtl="0"/>
          <a:r>
            <a:rPr lang="en-US" sz="1600" b="1" i="0" u="none" baseline="0" dirty="0">
              <a:solidFill>
                <a:schemeClr val="tx1"/>
              </a:solidFill>
              <a:latin typeface="Calibri" panose="020F0502020204030204" pitchFamily="34" charset="0"/>
              <a:cs typeface="Calibri" panose="020F0502020204030204" pitchFamily="34" charset="0"/>
            </a:rPr>
            <a:t>88 </a:t>
          </a:r>
          <a:r>
            <a:rPr lang="en-US" sz="1600" b="1" i="0" u="none" baseline="0" dirty="0" err="1">
              <a:solidFill>
                <a:schemeClr val="tx1"/>
              </a:solidFill>
              <a:latin typeface="Calibri" panose="020F0502020204030204" pitchFamily="34" charset="0"/>
              <a:cs typeface="Calibri" panose="020F0502020204030204" pitchFamily="34" charset="0"/>
            </a:rPr>
            <a:t>Px</a:t>
          </a:r>
          <a:r>
            <a:rPr lang="en-US" sz="1600" b="1" i="0" u="none" baseline="0" dirty="0">
              <a:solidFill>
                <a:schemeClr val="tx1"/>
              </a:solidFill>
              <a:latin typeface="Calibri" panose="020F0502020204030204" pitchFamily="34" charset="0"/>
              <a:cs typeface="Calibri" panose="020F0502020204030204" pitchFamily="34" charset="0"/>
            </a:rPr>
            <a:t>/</a:t>
          </a:r>
          <a:r>
            <a:rPr lang="en-US" sz="1600" b="1" i="0" u="none" baseline="0" dirty="0" err="1">
              <a:solidFill>
                <a:schemeClr val="tx1"/>
              </a:solidFill>
              <a:latin typeface="Calibri" panose="020F0502020204030204" pitchFamily="34" charset="0"/>
              <a:cs typeface="Calibri" panose="020F0502020204030204" pitchFamily="34" charset="0"/>
            </a:rPr>
            <a:t>ft</a:t>
          </a:r>
          <a:endParaRPr lang="en-US" sz="1600" b="0" i="0" u="none" baseline="0" dirty="0">
            <a:solidFill>
              <a:schemeClr val="tx1"/>
            </a:solidFill>
            <a:latin typeface="Calibri" panose="020F0502020204030204" pitchFamily="34" charset="0"/>
            <a:cs typeface="Calibri" panose="020F0502020204030204" pitchFamily="34" charset="0"/>
          </a:endParaRPr>
        </a:p>
        <a:p>
          <a:pPr rtl="0"/>
          <a:r>
            <a:rPr lang="en-US" sz="1600" b="0" i="0" u="none" baseline="0" dirty="0">
              <a:solidFill>
                <a:schemeClr val="tx1"/>
              </a:solidFill>
              <a:latin typeface="Calibri" panose="020F0502020204030204" pitchFamily="34" charset="0"/>
              <a:cs typeface="Calibri" panose="020F0502020204030204" pitchFamily="34" charset="0"/>
            </a:rPr>
            <a:t>Facial recognition</a:t>
          </a:r>
          <a:r>
            <a:rPr lang="en-US" sz="2400" b="0" i="0" baseline="0" dirty="0">
              <a:solidFill>
                <a:schemeClr val="tx1"/>
              </a:solidFill>
            </a:rPr>
            <a:t>	</a:t>
          </a:r>
        </a:p>
      </dgm:t>
    </dgm:pt>
    <dgm:pt modelId="{781B3245-3D1E-4FE2-85F9-84BA941D053E}" type="parTrans" cxnId="{225A750F-191C-4F0D-9D9F-4B0A53577424}">
      <dgm:prSet/>
      <dgm:spPr/>
      <dgm:t>
        <a:bodyPr/>
        <a:lstStyle/>
        <a:p>
          <a:endParaRPr lang="en-US"/>
        </a:p>
      </dgm:t>
    </dgm:pt>
    <dgm:pt modelId="{B583C4E1-67AD-4490-AD2D-79FC6FF58EEA}" type="sibTrans" cxnId="{225A750F-191C-4F0D-9D9F-4B0A53577424}">
      <dgm:prSet/>
      <dgm:spPr/>
      <dgm:t>
        <a:bodyPr/>
        <a:lstStyle/>
        <a:p>
          <a:endParaRPr lang="en-US"/>
        </a:p>
      </dgm:t>
    </dgm:pt>
    <dgm:pt modelId="{26AF5A2B-57F2-4836-9E96-2189C4674F91}" type="pres">
      <dgm:prSet presAssocID="{DD24D2C2-04CF-4370-B3DE-356DADCE9ECC}" presName="diagram" presStyleCnt="0">
        <dgm:presLayoutVars>
          <dgm:dir/>
          <dgm:resizeHandles val="exact"/>
        </dgm:presLayoutVars>
      </dgm:prSet>
      <dgm:spPr/>
    </dgm:pt>
    <dgm:pt modelId="{42BC0F4F-136A-432E-BC55-1D805802261A}" type="pres">
      <dgm:prSet presAssocID="{BE5E7608-DA7F-4830-A813-B0DD59CD0042}" presName="node" presStyleLbl="node1" presStyleIdx="0" presStyleCnt="8">
        <dgm:presLayoutVars>
          <dgm:bulletEnabled val="1"/>
        </dgm:presLayoutVars>
      </dgm:prSet>
      <dgm:spPr/>
    </dgm:pt>
    <dgm:pt modelId="{12EF8348-052C-498B-8E56-E7454103CA77}" type="pres">
      <dgm:prSet presAssocID="{43FFD831-07C3-4833-AE8A-68FE82F747D8}" presName="sibTrans" presStyleCnt="0"/>
      <dgm:spPr/>
    </dgm:pt>
    <dgm:pt modelId="{021B8771-40D7-487B-8A82-010B6C2EC1E9}" type="pres">
      <dgm:prSet presAssocID="{53CB4DB6-87B8-4A95-BDB5-39633DD4AF93}" presName="node" presStyleLbl="node1" presStyleIdx="1" presStyleCnt="8">
        <dgm:presLayoutVars>
          <dgm:bulletEnabled val="1"/>
        </dgm:presLayoutVars>
      </dgm:prSet>
      <dgm:spPr/>
    </dgm:pt>
    <dgm:pt modelId="{E8E83B3B-7EF1-43DF-91DD-EE7C3FB5CA6F}" type="pres">
      <dgm:prSet presAssocID="{94B193AE-31D8-4824-A41F-42B6BCCA3E2A}" presName="sibTrans" presStyleCnt="0"/>
      <dgm:spPr/>
    </dgm:pt>
    <dgm:pt modelId="{08506F28-FDD3-4F6B-A78E-50E5AB61D713}" type="pres">
      <dgm:prSet presAssocID="{BD60F9E0-DBA9-4D42-87BF-C8CD53D487B1}" presName="node" presStyleLbl="node1" presStyleIdx="2" presStyleCnt="8">
        <dgm:presLayoutVars>
          <dgm:bulletEnabled val="1"/>
        </dgm:presLayoutVars>
      </dgm:prSet>
      <dgm:spPr/>
    </dgm:pt>
    <dgm:pt modelId="{E70AA07B-6E51-45AB-A085-A9AF463101CC}" type="pres">
      <dgm:prSet presAssocID="{02466083-D7EA-4D87-B835-2052457DCBA6}" presName="sibTrans" presStyleCnt="0"/>
      <dgm:spPr/>
    </dgm:pt>
    <dgm:pt modelId="{6FD136BD-61B1-4633-AAC6-8D10F3715061}" type="pres">
      <dgm:prSet presAssocID="{5F824092-866F-4946-8522-2CD4CC7B7079}" presName="node" presStyleLbl="node1" presStyleIdx="3" presStyleCnt="8">
        <dgm:presLayoutVars>
          <dgm:bulletEnabled val="1"/>
        </dgm:presLayoutVars>
      </dgm:prSet>
      <dgm:spPr/>
    </dgm:pt>
    <dgm:pt modelId="{0E9D5D52-6F25-4FF0-939B-F6E499DB3609}" type="pres">
      <dgm:prSet presAssocID="{77300D4B-85B5-4975-B463-0F3A5ED8F982}" presName="sibTrans" presStyleCnt="0"/>
      <dgm:spPr/>
    </dgm:pt>
    <dgm:pt modelId="{91859F65-27FB-4767-8651-562658208B02}" type="pres">
      <dgm:prSet presAssocID="{66906A75-48E8-4CAE-8426-C857B94A04E8}" presName="node" presStyleLbl="node1" presStyleIdx="4" presStyleCnt="8">
        <dgm:presLayoutVars>
          <dgm:bulletEnabled val="1"/>
        </dgm:presLayoutVars>
      </dgm:prSet>
      <dgm:spPr/>
    </dgm:pt>
    <dgm:pt modelId="{39F1E9BA-7D35-4FDA-B5D6-E550127D62AE}" type="pres">
      <dgm:prSet presAssocID="{AED69153-169C-419A-BBC2-4AA2F84ADB5A}" presName="sibTrans" presStyleCnt="0"/>
      <dgm:spPr/>
    </dgm:pt>
    <dgm:pt modelId="{CAAE8046-F10D-4709-BFF7-3F2246D6B473}" type="pres">
      <dgm:prSet presAssocID="{95E69998-DA3B-48C4-A117-6F5FA87DFACC}" presName="node" presStyleLbl="node1" presStyleIdx="5" presStyleCnt="8">
        <dgm:presLayoutVars>
          <dgm:bulletEnabled val="1"/>
        </dgm:presLayoutVars>
      </dgm:prSet>
      <dgm:spPr/>
    </dgm:pt>
    <dgm:pt modelId="{C607B8D6-2407-4E2C-9357-82B5F31F1C6A}" type="pres">
      <dgm:prSet presAssocID="{33DA317B-C10B-4407-8167-676A5943FF5C}" presName="sibTrans" presStyleCnt="0"/>
      <dgm:spPr/>
    </dgm:pt>
    <dgm:pt modelId="{52BF9016-6529-466B-A27F-674A064BF371}" type="pres">
      <dgm:prSet presAssocID="{C302E0A8-CDB5-468C-AD86-073C1D2A8386}" presName="node" presStyleLbl="node1" presStyleIdx="6" presStyleCnt="8">
        <dgm:presLayoutVars>
          <dgm:bulletEnabled val="1"/>
        </dgm:presLayoutVars>
      </dgm:prSet>
      <dgm:spPr/>
    </dgm:pt>
    <dgm:pt modelId="{12B838C2-53A3-4985-8472-362A8C2C5640}" type="pres">
      <dgm:prSet presAssocID="{EA8CF1D8-A242-4095-9DF4-5E93158A339E}" presName="sibTrans" presStyleCnt="0"/>
      <dgm:spPr/>
    </dgm:pt>
    <dgm:pt modelId="{7A7C495E-29BE-48F3-AC53-BC185D00F7D1}" type="pres">
      <dgm:prSet presAssocID="{5459419C-134B-4AD8-9B31-C84C4DB010CE}" presName="node" presStyleLbl="node1" presStyleIdx="7" presStyleCnt="8">
        <dgm:presLayoutVars>
          <dgm:bulletEnabled val="1"/>
        </dgm:presLayoutVars>
      </dgm:prSet>
      <dgm:spPr/>
    </dgm:pt>
  </dgm:ptLst>
  <dgm:cxnLst>
    <dgm:cxn modelId="{225A750F-191C-4F0D-9D9F-4B0A53577424}" srcId="{DD24D2C2-04CF-4370-B3DE-356DADCE9ECC}" destId="{5459419C-134B-4AD8-9B31-C84C4DB010CE}" srcOrd="7" destOrd="0" parTransId="{781B3245-3D1E-4FE2-85F9-84BA941D053E}" sibTransId="{B583C4E1-67AD-4490-AD2D-79FC6FF58EEA}"/>
    <dgm:cxn modelId="{85777D20-7832-4205-9F2F-F2DAA8757386}" type="presOf" srcId="{C302E0A8-CDB5-468C-AD86-073C1D2A8386}" destId="{52BF9016-6529-466B-A27F-674A064BF371}" srcOrd="0" destOrd="0" presId="urn:microsoft.com/office/officeart/2005/8/layout/default"/>
    <dgm:cxn modelId="{7902E92C-2F1A-412A-B4E7-EC0EC1684DAC}" srcId="{DD24D2C2-04CF-4370-B3DE-356DADCE9ECC}" destId="{BD60F9E0-DBA9-4D42-87BF-C8CD53D487B1}" srcOrd="2" destOrd="0" parTransId="{737D202C-79A5-4760-9BDA-3A4C8F6AEE06}" sibTransId="{02466083-D7EA-4D87-B835-2052457DCBA6}"/>
    <dgm:cxn modelId="{432CE037-FF43-4CA9-857E-9A3AF96B2F36}" srcId="{DD24D2C2-04CF-4370-B3DE-356DADCE9ECC}" destId="{5F824092-866F-4946-8522-2CD4CC7B7079}" srcOrd="3" destOrd="0" parTransId="{7A734299-A4AC-4107-8D9E-1AF735A12CFA}" sibTransId="{77300D4B-85B5-4975-B463-0F3A5ED8F982}"/>
    <dgm:cxn modelId="{BEAAB93A-3047-424E-BDC0-CA619F512742}" type="presOf" srcId="{BE5E7608-DA7F-4830-A813-B0DD59CD0042}" destId="{42BC0F4F-136A-432E-BC55-1D805802261A}" srcOrd="0" destOrd="0" presId="urn:microsoft.com/office/officeart/2005/8/layout/default"/>
    <dgm:cxn modelId="{48482768-BE19-4B71-9886-BC03571D91D0}" type="presOf" srcId="{5F824092-866F-4946-8522-2CD4CC7B7079}" destId="{6FD136BD-61B1-4633-AAC6-8D10F3715061}" srcOrd="0" destOrd="0" presId="urn:microsoft.com/office/officeart/2005/8/layout/default"/>
    <dgm:cxn modelId="{F4DE1E4B-D4AF-47CB-BC32-6F54BBE9D3E3}" type="presOf" srcId="{53CB4DB6-87B8-4A95-BDB5-39633DD4AF93}" destId="{021B8771-40D7-487B-8A82-010B6C2EC1E9}" srcOrd="0" destOrd="0" presId="urn:microsoft.com/office/officeart/2005/8/layout/default"/>
    <dgm:cxn modelId="{EF641C72-A10C-4566-A155-F1BA3C65CBB9}" type="presOf" srcId="{5459419C-134B-4AD8-9B31-C84C4DB010CE}" destId="{7A7C495E-29BE-48F3-AC53-BC185D00F7D1}" srcOrd="0" destOrd="0" presId="urn:microsoft.com/office/officeart/2005/8/layout/default"/>
    <dgm:cxn modelId="{BBDE6678-EBF3-4374-9B13-EDB631F519D8}" srcId="{DD24D2C2-04CF-4370-B3DE-356DADCE9ECC}" destId="{53CB4DB6-87B8-4A95-BDB5-39633DD4AF93}" srcOrd="1" destOrd="0" parTransId="{320E23E8-BAD8-4B9E-AAC9-90D6E56D82BB}" sibTransId="{94B193AE-31D8-4824-A41F-42B6BCCA3E2A}"/>
    <dgm:cxn modelId="{47448C78-7014-46CB-9A55-94AC3BD9290B}" srcId="{DD24D2C2-04CF-4370-B3DE-356DADCE9ECC}" destId="{BE5E7608-DA7F-4830-A813-B0DD59CD0042}" srcOrd="0" destOrd="0" parTransId="{60A90484-2D9C-4BB0-B9CE-913989049A3E}" sibTransId="{43FFD831-07C3-4833-AE8A-68FE82F747D8}"/>
    <dgm:cxn modelId="{6581617C-8A60-42A6-950B-6067A735BFBE}" type="presOf" srcId="{66906A75-48E8-4CAE-8426-C857B94A04E8}" destId="{91859F65-27FB-4767-8651-562658208B02}" srcOrd="0" destOrd="0" presId="urn:microsoft.com/office/officeart/2005/8/layout/default"/>
    <dgm:cxn modelId="{D7EBDBA9-839F-45CC-B1CB-CE28D63475C1}" type="presOf" srcId="{95E69998-DA3B-48C4-A117-6F5FA87DFACC}" destId="{CAAE8046-F10D-4709-BFF7-3F2246D6B473}" srcOrd="0" destOrd="0" presId="urn:microsoft.com/office/officeart/2005/8/layout/default"/>
    <dgm:cxn modelId="{D3729EB8-C061-4F08-B1CA-30975007CD3D}" srcId="{DD24D2C2-04CF-4370-B3DE-356DADCE9ECC}" destId="{C302E0A8-CDB5-468C-AD86-073C1D2A8386}" srcOrd="6" destOrd="0" parTransId="{F249CB11-AF0C-4878-A904-04A629B88EBC}" sibTransId="{EA8CF1D8-A242-4095-9DF4-5E93158A339E}"/>
    <dgm:cxn modelId="{244537D6-AC5C-48B2-8DE3-A6D031B1B4A3}" srcId="{DD24D2C2-04CF-4370-B3DE-356DADCE9ECC}" destId="{66906A75-48E8-4CAE-8426-C857B94A04E8}" srcOrd="4" destOrd="0" parTransId="{FAF9597D-EDD6-4F06-9A8A-78D052D13179}" sibTransId="{AED69153-169C-419A-BBC2-4AA2F84ADB5A}"/>
    <dgm:cxn modelId="{D20B49E2-DDA4-41EE-B771-80454CFFA84A}" type="presOf" srcId="{DD24D2C2-04CF-4370-B3DE-356DADCE9ECC}" destId="{26AF5A2B-57F2-4836-9E96-2189C4674F91}" srcOrd="0" destOrd="0" presId="urn:microsoft.com/office/officeart/2005/8/layout/default"/>
    <dgm:cxn modelId="{9DEE30F8-87A4-44DF-9F0C-50D9C0A408F1}" srcId="{DD24D2C2-04CF-4370-B3DE-356DADCE9ECC}" destId="{95E69998-DA3B-48C4-A117-6F5FA87DFACC}" srcOrd="5" destOrd="0" parTransId="{82A61715-6D16-4D8C-8198-9ABD307BF81C}" sibTransId="{33DA317B-C10B-4407-8167-676A5943FF5C}"/>
    <dgm:cxn modelId="{A162DCF9-7A35-4EEF-A1C9-4B68A305790E}" type="presOf" srcId="{BD60F9E0-DBA9-4D42-87BF-C8CD53D487B1}" destId="{08506F28-FDD3-4F6B-A78E-50E5AB61D713}" srcOrd="0" destOrd="0" presId="urn:microsoft.com/office/officeart/2005/8/layout/default"/>
    <dgm:cxn modelId="{34E2BADF-D6E8-4186-8A3A-B935E44D469C}" type="presParOf" srcId="{26AF5A2B-57F2-4836-9E96-2189C4674F91}" destId="{42BC0F4F-136A-432E-BC55-1D805802261A}" srcOrd="0" destOrd="0" presId="urn:microsoft.com/office/officeart/2005/8/layout/default"/>
    <dgm:cxn modelId="{055151A1-8AF7-4C06-832C-43780EF61F7B}" type="presParOf" srcId="{26AF5A2B-57F2-4836-9E96-2189C4674F91}" destId="{12EF8348-052C-498B-8E56-E7454103CA77}" srcOrd="1" destOrd="0" presId="urn:microsoft.com/office/officeart/2005/8/layout/default"/>
    <dgm:cxn modelId="{8C062C8A-A4F9-4A57-A973-EA941A8C33D1}" type="presParOf" srcId="{26AF5A2B-57F2-4836-9E96-2189C4674F91}" destId="{021B8771-40D7-487B-8A82-010B6C2EC1E9}" srcOrd="2" destOrd="0" presId="urn:microsoft.com/office/officeart/2005/8/layout/default"/>
    <dgm:cxn modelId="{768D68D1-9F4C-4556-A308-18F1A3CD642B}" type="presParOf" srcId="{26AF5A2B-57F2-4836-9E96-2189C4674F91}" destId="{E8E83B3B-7EF1-43DF-91DD-EE7C3FB5CA6F}" srcOrd="3" destOrd="0" presId="urn:microsoft.com/office/officeart/2005/8/layout/default"/>
    <dgm:cxn modelId="{20EA3914-93E0-427D-9D10-4E807DEF358F}" type="presParOf" srcId="{26AF5A2B-57F2-4836-9E96-2189C4674F91}" destId="{08506F28-FDD3-4F6B-A78E-50E5AB61D713}" srcOrd="4" destOrd="0" presId="urn:microsoft.com/office/officeart/2005/8/layout/default"/>
    <dgm:cxn modelId="{2C664B8A-60D4-4B68-AF83-03ABEBBE6294}" type="presParOf" srcId="{26AF5A2B-57F2-4836-9E96-2189C4674F91}" destId="{E70AA07B-6E51-45AB-A085-A9AF463101CC}" srcOrd="5" destOrd="0" presId="urn:microsoft.com/office/officeart/2005/8/layout/default"/>
    <dgm:cxn modelId="{AA6CA560-4650-405E-B531-5BC1C44FB78E}" type="presParOf" srcId="{26AF5A2B-57F2-4836-9E96-2189C4674F91}" destId="{6FD136BD-61B1-4633-AAC6-8D10F3715061}" srcOrd="6" destOrd="0" presId="urn:microsoft.com/office/officeart/2005/8/layout/default"/>
    <dgm:cxn modelId="{63AFB65F-ED00-4EBF-B715-5D533F119CEE}" type="presParOf" srcId="{26AF5A2B-57F2-4836-9E96-2189C4674F91}" destId="{0E9D5D52-6F25-4FF0-939B-F6E499DB3609}" srcOrd="7" destOrd="0" presId="urn:microsoft.com/office/officeart/2005/8/layout/default"/>
    <dgm:cxn modelId="{B6D8436A-95DF-45D4-809D-638839C57582}" type="presParOf" srcId="{26AF5A2B-57F2-4836-9E96-2189C4674F91}" destId="{91859F65-27FB-4767-8651-562658208B02}" srcOrd="8" destOrd="0" presId="urn:microsoft.com/office/officeart/2005/8/layout/default"/>
    <dgm:cxn modelId="{E17B7F25-9BE0-45CC-983D-F49371772130}" type="presParOf" srcId="{26AF5A2B-57F2-4836-9E96-2189C4674F91}" destId="{39F1E9BA-7D35-4FDA-B5D6-E550127D62AE}" srcOrd="9" destOrd="0" presId="urn:microsoft.com/office/officeart/2005/8/layout/default"/>
    <dgm:cxn modelId="{D57D2C9F-CA9C-4C4A-B36A-87284052EB3B}" type="presParOf" srcId="{26AF5A2B-57F2-4836-9E96-2189C4674F91}" destId="{CAAE8046-F10D-4709-BFF7-3F2246D6B473}" srcOrd="10" destOrd="0" presId="urn:microsoft.com/office/officeart/2005/8/layout/default"/>
    <dgm:cxn modelId="{3D6087D1-4C61-4DAF-9325-0DB897AC6333}" type="presParOf" srcId="{26AF5A2B-57F2-4836-9E96-2189C4674F91}" destId="{C607B8D6-2407-4E2C-9357-82B5F31F1C6A}" srcOrd="11" destOrd="0" presId="urn:microsoft.com/office/officeart/2005/8/layout/default"/>
    <dgm:cxn modelId="{E39B1BB0-11E3-409C-9DC0-B8877500BAEE}" type="presParOf" srcId="{26AF5A2B-57F2-4836-9E96-2189C4674F91}" destId="{52BF9016-6529-466B-A27F-674A064BF371}" srcOrd="12" destOrd="0" presId="urn:microsoft.com/office/officeart/2005/8/layout/default"/>
    <dgm:cxn modelId="{5F5B6FA7-AB12-4204-8DD9-AE8C77951CB5}" type="presParOf" srcId="{26AF5A2B-57F2-4836-9E96-2189C4674F91}" destId="{12B838C2-53A3-4985-8472-362A8C2C5640}" srcOrd="13" destOrd="0" presId="urn:microsoft.com/office/officeart/2005/8/layout/default"/>
    <dgm:cxn modelId="{1D556C59-FB3C-470B-96D6-DC920EB67EF8}" type="presParOf" srcId="{26AF5A2B-57F2-4836-9E96-2189C4674F91}" destId="{7A7C495E-29BE-48F3-AC53-BC185D00F7D1}"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769F589-DD76-47EB-905B-B523E219A587}" type="doc">
      <dgm:prSet loTypeId="urn:microsoft.com/office/officeart/2005/8/layout/arrow6" loCatId="process" qsTypeId="urn:microsoft.com/office/officeart/2005/8/quickstyle/simple2" qsCatId="simple" csTypeId="urn:microsoft.com/office/officeart/2005/8/colors/colorful2" csCatId="colorful" phldr="1"/>
      <dgm:spPr/>
      <dgm:t>
        <a:bodyPr/>
        <a:lstStyle/>
        <a:p>
          <a:endParaRPr lang="en-US"/>
        </a:p>
      </dgm:t>
    </dgm:pt>
    <dgm:pt modelId="{F048AE43-0163-4F6C-903B-ABDFC0A42595}">
      <dgm:prSet phldrT="[Text]"/>
      <dgm:spPr/>
      <dgm:t>
        <a:bodyPr/>
        <a:lstStyle/>
        <a:p>
          <a:pPr algn="ctr"/>
          <a:r>
            <a:rPr lang="en-US" dirty="0"/>
            <a:t>Minimum Intensity </a:t>
          </a:r>
        </a:p>
      </dgm:t>
    </dgm:pt>
    <dgm:pt modelId="{8E1A58BF-A9B3-48BF-BB48-6D16403F7A1D}" type="parTrans" cxnId="{ED93FF6B-3631-4E47-BACA-F160FE1D147C}">
      <dgm:prSet/>
      <dgm:spPr/>
      <dgm:t>
        <a:bodyPr/>
        <a:lstStyle/>
        <a:p>
          <a:pPr algn="ctr"/>
          <a:endParaRPr lang="en-US"/>
        </a:p>
      </dgm:t>
    </dgm:pt>
    <dgm:pt modelId="{48B37D4C-80E1-4AF6-BD57-00D4AB0277BE}" type="sibTrans" cxnId="{ED93FF6B-3631-4E47-BACA-F160FE1D147C}">
      <dgm:prSet/>
      <dgm:spPr/>
      <dgm:t>
        <a:bodyPr/>
        <a:lstStyle/>
        <a:p>
          <a:pPr algn="ctr"/>
          <a:endParaRPr lang="en-US"/>
        </a:p>
      </dgm:t>
    </dgm:pt>
    <dgm:pt modelId="{4481B029-2E35-47E5-A884-8CE9732B8B1F}">
      <dgm:prSet phldrT="[Text]"/>
      <dgm:spPr/>
      <dgm:t>
        <a:bodyPr/>
        <a:lstStyle/>
        <a:p>
          <a:pPr algn="ctr"/>
          <a:r>
            <a:rPr lang="en-US"/>
            <a:t>Evenness of Illumination</a:t>
          </a:r>
        </a:p>
      </dgm:t>
    </dgm:pt>
    <dgm:pt modelId="{7A4C0A3A-774B-4955-8719-7DDA5D04934D}" type="parTrans" cxnId="{495110DF-3E9E-45A4-87FA-0C68B152B785}">
      <dgm:prSet/>
      <dgm:spPr/>
      <dgm:t>
        <a:bodyPr/>
        <a:lstStyle/>
        <a:p>
          <a:pPr algn="ctr"/>
          <a:endParaRPr lang="en-US"/>
        </a:p>
      </dgm:t>
    </dgm:pt>
    <dgm:pt modelId="{579BFDE8-A879-4B41-846D-18C4F6649632}" type="sibTrans" cxnId="{495110DF-3E9E-45A4-87FA-0C68B152B785}">
      <dgm:prSet/>
      <dgm:spPr/>
      <dgm:t>
        <a:bodyPr/>
        <a:lstStyle/>
        <a:p>
          <a:pPr algn="ctr"/>
          <a:endParaRPr lang="en-US"/>
        </a:p>
      </dgm:t>
    </dgm:pt>
    <dgm:pt modelId="{113604EE-BB37-4ED7-BF2B-21E521155C05}" type="pres">
      <dgm:prSet presAssocID="{D769F589-DD76-47EB-905B-B523E219A587}" presName="compositeShape" presStyleCnt="0">
        <dgm:presLayoutVars>
          <dgm:chMax val="2"/>
          <dgm:dir/>
          <dgm:resizeHandles val="exact"/>
        </dgm:presLayoutVars>
      </dgm:prSet>
      <dgm:spPr/>
    </dgm:pt>
    <dgm:pt modelId="{DE385A1E-6212-4A77-9357-B965B798AC1A}" type="pres">
      <dgm:prSet presAssocID="{D769F589-DD76-47EB-905B-B523E219A587}" presName="ribbon" presStyleLbl="node1" presStyleIdx="0" presStyleCnt="1"/>
      <dgm:spPr/>
    </dgm:pt>
    <dgm:pt modelId="{A466564C-F58B-469A-8E00-AD8035D2B443}" type="pres">
      <dgm:prSet presAssocID="{D769F589-DD76-47EB-905B-B523E219A587}" presName="leftArrowText" presStyleLbl="node1" presStyleIdx="0" presStyleCnt="1">
        <dgm:presLayoutVars>
          <dgm:chMax val="0"/>
          <dgm:bulletEnabled val="1"/>
        </dgm:presLayoutVars>
      </dgm:prSet>
      <dgm:spPr/>
    </dgm:pt>
    <dgm:pt modelId="{F6BFB16E-35CF-4B46-A0CF-7C04330B25C2}" type="pres">
      <dgm:prSet presAssocID="{D769F589-DD76-47EB-905B-B523E219A587}" presName="rightArrowText" presStyleLbl="node1" presStyleIdx="0" presStyleCnt="1">
        <dgm:presLayoutVars>
          <dgm:chMax val="0"/>
          <dgm:bulletEnabled val="1"/>
        </dgm:presLayoutVars>
      </dgm:prSet>
      <dgm:spPr/>
    </dgm:pt>
  </dgm:ptLst>
  <dgm:cxnLst>
    <dgm:cxn modelId="{26176C3F-BFC5-4DF7-A112-FB9C6458993B}" type="presOf" srcId="{F048AE43-0163-4F6C-903B-ABDFC0A42595}" destId="{A466564C-F58B-469A-8E00-AD8035D2B443}" srcOrd="0" destOrd="0" presId="urn:microsoft.com/office/officeart/2005/8/layout/arrow6"/>
    <dgm:cxn modelId="{ED93FF6B-3631-4E47-BACA-F160FE1D147C}" srcId="{D769F589-DD76-47EB-905B-B523E219A587}" destId="{F048AE43-0163-4F6C-903B-ABDFC0A42595}" srcOrd="0" destOrd="0" parTransId="{8E1A58BF-A9B3-48BF-BB48-6D16403F7A1D}" sibTransId="{48B37D4C-80E1-4AF6-BD57-00D4AB0277BE}"/>
    <dgm:cxn modelId="{AFFF8480-898F-4F95-BF8B-20A3DD7F0DA6}" type="presOf" srcId="{4481B029-2E35-47E5-A884-8CE9732B8B1F}" destId="{F6BFB16E-35CF-4B46-A0CF-7C04330B25C2}" srcOrd="0" destOrd="0" presId="urn:microsoft.com/office/officeart/2005/8/layout/arrow6"/>
    <dgm:cxn modelId="{120611C3-F82E-4FF1-928C-C9BE04D9C0EA}" type="presOf" srcId="{D769F589-DD76-47EB-905B-B523E219A587}" destId="{113604EE-BB37-4ED7-BF2B-21E521155C05}" srcOrd="0" destOrd="0" presId="urn:microsoft.com/office/officeart/2005/8/layout/arrow6"/>
    <dgm:cxn modelId="{495110DF-3E9E-45A4-87FA-0C68B152B785}" srcId="{D769F589-DD76-47EB-905B-B523E219A587}" destId="{4481B029-2E35-47E5-A884-8CE9732B8B1F}" srcOrd="1" destOrd="0" parTransId="{7A4C0A3A-774B-4955-8719-7DDA5D04934D}" sibTransId="{579BFDE8-A879-4B41-846D-18C4F6649632}"/>
    <dgm:cxn modelId="{875E5D30-A66C-414F-8623-655F40F6041C}" type="presParOf" srcId="{113604EE-BB37-4ED7-BF2B-21E521155C05}" destId="{DE385A1E-6212-4A77-9357-B965B798AC1A}" srcOrd="0" destOrd="0" presId="urn:microsoft.com/office/officeart/2005/8/layout/arrow6"/>
    <dgm:cxn modelId="{039776A2-B561-4FAA-ADE2-28E729CE434D}" type="presParOf" srcId="{113604EE-BB37-4ED7-BF2B-21E521155C05}" destId="{A466564C-F58B-469A-8E00-AD8035D2B443}" srcOrd="1" destOrd="0" presId="urn:microsoft.com/office/officeart/2005/8/layout/arrow6"/>
    <dgm:cxn modelId="{B73DC0A3-8AD3-4468-9EAC-7CFD7F09576D}" type="presParOf" srcId="{113604EE-BB37-4ED7-BF2B-21E521155C05}" destId="{F6BFB16E-35CF-4B46-A0CF-7C04330B25C2}"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FC7B1B-9BD5-4FA5-A8F9-47650DC322D4}" type="doc">
      <dgm:prSet loTypeId="urn:microsoft.com/office/officeart/2005/8/layout/orgChart1" loCatId="hierarchy" qsTypeId="urn:microsoft.com/office/officeart/2005/8/quickstyle/3d1" qsCatId="3D" csTypeId="urn:microsoft.com/office/officeart/2005/8/colors/accent1_2" csCatId="accent1" phldr="1"/>
      <dgm:spPr/>
      <dgm:t>
        <a:bodyPr/>
        <a:lstStyle/>
        <a:p>
          <a:endParaRPr lang="en-US"/>
        </a:p>
      </dgm:t>
    </dgm:pt>
    <dgm:pt modelId="{97C687E9-D8F6-4530-BB55-A93C1C8619D6}">
      <dgm:prSet phldrT="[Text]" custT="1"/>
      <dgm:spPr/>
      <dgm:t>
        <a:bodyPr/>
        <a:lstStyle/>
        <a:p>
          <a:r>
            <a:rPr lang="en-US" sz="2800" dirty="0"/>
            <a:t>Risk Assessment</a:t>
          </a:r>
        </a:p>
      </dgm:t>
    </dgm:pt>
    <dgm:pt modelId="{65ADAD03-1C09-46FB-BA33-0A8F420929ED}" type="parTrans" cxnId="{B017B420-3B11-4599-970C-F2B88588EF46}">
      <dgm:prSet/>
      <dgm:spPr/>
      <dgm:t>
        <a:bodyPr/>
        <a:lstStyle/>
        <a:p>
          <a:endParaRPr lang="en-US"/>
        </a:p>
      </dgm:t>
    </dgm:pt>
    <dgm:pt modelId="{0F003069-63D9-4950-81DA-DCBF0DBC9DF7}" type="sibTrans" cxnId="{B017B420-3B11-4599-970C-F2B88588EF46}">
      <dgm:prSet/>
      <dgm:spPr/>
      <dgm:t>
        <a:bodyPr/>
        <a:lstStyle/>
        <a:p>
          <a:endParaRPr lang="en-US"/>
        </a:p>
      </dgm:t>
    </dgm:pt>
    <dgm:pt modelId="{D02D9CFC-C355-4919-B52E-D7BD923BE58D}">
      <dgm:prSet phldrT="[Text]" custT="1"/>
      <dgm:spPr/>
      <dgm:t>
        <a:bodyPr/>
        <a:lstStyle/>
        <a:p>
          <a:r>
            <a:rPr lang="en-US" sz="2800" dirty="0"/>
            <a:t>Risk Analysis</a:t>
          </a:r>
        </a:p>
      </dgm:t>
    </dgm:pt>
    <dgm:pt modelId="{D8DAE0BF-A4D1-4F4B-A476-962418168311}" type="parTrans" cxnId="{7696AB02-909E-4576-AAD5-8CB5E730F405}">
      <dgm:prSet/>
      <dgm:spPr/>
      <dgm:t>
        <a:bodyPr/>
        <a:lstStyle/>
        <a:p>
          <a:endParaRPr lang="en-US"/>
        </a:p>
      </dgm:t>
    </dgm:pt>
    <dgm:pt modelId="{310ED333-B527-40BB-839D-C2DC4D00B60F}" type="sibTrans" cxnId="{7696AB02-909E-4576-AAD5-8CB5E730F405}">
      <dgm:prSet/>
      <dgm:spPr/>
      <dgm:t>
        <a:bodyPr/>
        <a:lstStyle/>
        <a:p>
          <a:endParaRPr lang="en-US"/>
        </a:p>
      </dgm:t>
    </dgm:pt>
    <dgm:pt modelId="{D3CE95D5-D63A-43A4-B86C-06F68EA14E07}">
      <dgm:prSet phldrT="[Text]" custT="1"/>
      <dgm:spPr/>
      <dgm:t>
        <a:bodyPr/>
        <a:lstStyle/>
        <a:p>
          <a:r>
            <a:rPr lang="en-US" sz="2800" dirty="0"/>
            <a:t>Vulnerability Assessment</a:t>
          </a:r>
        </a:p>
      </dgm:t>
    </dgm:pt>
    <dgm:pt modelId="{EE34DA6E-6546-4E7F-A09C-744499D44607}" type="parTrans" cxnId="{F1B6373A-580A-4B92-92D8-7A83EA3BCC10}">
      <dgm:prSet/>
      <dgm:spPr/>
      <dgm:t>
        <a:bodyPr/>
        <a:lstStyle/>
        <a:p>
          <a:endParaRPr lang="en-US"/>
        </a:p>
      </dgm:t>
    </dgm:pt>
    <dgm:pt modelId="{945DD77E-9844-44D4-AF9D-1BFCCCD1A63C}" type="sibTrans" cxnId="{F1B6373A-580A-4B92-92D8-7A83EA3BCC10}">
      <dgm:prSet/>
      <dgm:spPr/>
      <dgm:t>
        <a:bodyPr/>
        <a:lstStyle/>
        <a:p>
          <a:endParaRPr lang="en-US"/>
        </a:p>
      </dgm:t>
    </dgm:pt>
    <dgm:pt modelId="{18D2F5D9-C65C-4675-B7D2-DABA3D3DA119}">
      <dgm:prSet phldrT="[Text]" custT="1"/>
      <dgm:spPr/>
      <dgm:t>
        <a:bodyPr/>
        <a:lstStyle/>
        <a:p>
          <a:r>
            <a:rPr lang="en-US" sz="2800" dirty="0"/>
            <a:t>Gap Analysis</a:t>
          </a:r>
        </a:p>
      </dgm:t>
    </dgm:pt>
    <dgm:pt modelId="{07339D0F-4C05-45C4-A47A-3AC29E20F5CA}" type="parTrans" cxnId="{FE450061-C425-4A9F-ABF2-0D82162F842E}">
      <dgm:prSet/>
      <dgm:spPr/>
      <dgm:t>
        <a:bodyPr/>
        <a:lstStyle/>
        <a:p>
          <a:endParaRPr lang="en-US"/>
        </a:p>
      </dgm:t>
    </dgm:pt>
    <dgm:pt modelId="{2A95F6A4-AC7C-46D0-9F91-72FAFCDC5DD5}" type="sibTrans" cxnId="{FE450061-C425-4A9F-ABF2-0D82162F842E}">
      <dgm:prSet/>
      <dgm:spPr/>
      <dgm:t>
        <a:bodyPr/>
        <a:lstStyle/>
        <a:p>
          <a:endParaRPr lang="en-US"/>
        </a:p>
      </dgm:t>
    </dgm:pt>
    <dgm:pt modelId="{589E96EC-DB9B-4DEA-9E0E-766E3D3CB3E4}">
      <dgm:prSet phldrT="[Text]" custT="1"/>
      <dgm:spPr/>
      <dgm:t>
        <a:bodyPr/>
        <a:lstStyle/>
        <a:p>
          <a:r>
            <a:rPr lang="en-US" sz="2000" dirty="0"/>
            <a:t>Security Survey</a:t>
          </a:r>
        </a:p>
      </dgm:t>
    </dgm:pt>
    <dgm:pt modelId="{BA358450-C065-4140-B53A-88F6EB1E0DFA}" type="parTrans" cxnId="{75086429-6C2A-44EA-8831-A62A3886B5F9}">
      <dgm:prSet/>
      <dgm:spPr/>
      <dgm:t>
        <a:bodyPr/>
        <a:lstStyle/>
        <a:p>
          <a:endParaRPr lang="en-US"/>
        </a:p>
      </dgm:t>
    </dgm:pt>
    <dgm:pt modelId="{2A4851D1-5222-41C1-A0BD-8C0125F09B2C}" type="sibTrans" cxnId="{75086429-6C2A-44EA-8831-A62A3886B5F9}">
      <dgm:prSet/>
      <dgm:spPr/>
      <dgm:t>
        <a:bodyPr/>
        <a:lstStyle/>
        <a:p>
          <a:endParaRPr lang="en-US"/>
        </a:p>
      </dgm:t>
    </dgm:pt>
    <dgm:pt modelId="{E87A4F2D-7999-4D81-97DD-2252942D671C}">
      <dgm:prSet phldrT="[Text]" custT="1"/>
      <dgm:spPr/>
      <dgm:t>
        <a:bodyPr/>
        <a:lstStyle/>
        <a:p>
          <a:r>
            <a:rPr lang="en-US" sz="2000" dirty="0"/>
            <a:t>Security Survey</a:t>
          </a:r>
        </a:p>
      </dgm:t>
    </dgm:pt>
    <dgm:pt modelId="{D0ABC406-BADF-4B85-8DA1-49DF6A9FE00B}" type="parTrans" cxnId="{7DE397E8-F9DF-4663-8923-3095B1524016}">
      <dgm:prSet/>
      <dgm:spPr/>
      <dgm:t>
        <a:bodyPr/>
        <a:lstStyle/>
        <a:p>
          <a:endParaRPr lang="en-US"/>
        </a:p>
      </dgm:t>
    </dgm:pt>
    <dgm:pt modelId="{95F235D1-5C78-4E66-ADF0-8F09AB9185D7}" type="sibTrans" cxnId="{7DE397E8-F9DF-4663-8923-3095B1524016}">
      <dgm:prSet/>
      <dgm:spPr/>
      <dgm:t>
        <a:bodyPr/>
        <a:lstStyle/>
        <a:p>
          <a:endParaRPr lang="en-US"/>
        </a:p>
      </dgm:t>
    </dgm:pt>
    <dgm:pt modelId="{91FA8D32-87DC-46BC-9CA9-B36A5B0FD1AF}" type="pres">
      <dgm:prSet presAssocID="{CAFC7B1B-9BD5-4FA5-A8F9-47650DC322D4}" presName="hierChild1" presStyleCnt="0">
        <dgm:presLayoutVars>
          <dgm:orgChart val="1"/>
          <dgm:chPref val="1"/>
          <dgm:dir/>
          <dgm:animOne val="branch"/>
          <dgm:animLvl val="lvl"/>
          <dgm:resizeHandles/>
        </dgm:presLayoutVars>
      </dgm:prSet>
      <dgm:spPr/>
    </dgm:pt>
    <dgm:pt modelId="{AFB77C0D-E321-4E83-BC6A-C476A116091C}" type="pres">
      <dgm:prSet presAssocID="{97C687E9-D8F6-4530-BB55-A93C1C8619D6}" presName="hierRoot1" presStyleCnt="0">
        <dgm:presLayoutVars>
          <dgm:hierBranch val="init"/>
        </dgm:presLayoutVars>
      </dgm:prSet>
      <dgm:spPr/>
    </dgm:pt>
    <dgm:pt modelId="{DACEAC90-6D6C-42A9-914F-BE43E3F4621C}" type="pres">
      <dgm:prSet presAssocID="{97C687E9-D8F6-4530-BB55-A93C1C8619D6}" presName="rootComposite1" presStyleCnt="0"/>
      <dgm:spPr/>
    </dgm:pt>
    <dgm:pt modelId="{831D149A-984B-4AC4-9C45-5B9064694D19}" type="pres">
      <dgm:prSet presAssocID="{97C687E9-D8F6-4530-BB55-A93C1C8619D6}" presName="rootText1" presStyleLbl="node0" presStyleIdx="0" presStyleCnt="1">
        <dgm:presLayoutVars>
          <dgm:chPref val="3"/>
        </dgm:presLayoutVars>
      </dgm:prSet>
      <dgm:spPr/>
    </dgm:pt>
    <dgm:pt modelId="{0BEC2653-DAB9-4FCA-A866-04BB6E7C935B}" type="pres">
      <dgm:prSet presAssocID="{97C687E9-D8F6-4530-BB55-A93C1C8619D6}" presName="rootConnector1" presStyleLbl="node1" presStyleIdx="0" presStyleCnt="0"/>
      <dgm:spPr/>
    </dgm:pt>
    <dgm:pt modelId="{4CF24B9E-675A-40BB-A2DC-AF0E0CD8D86B}" type="pres">
      <dgm:prSet presAssocID="{97C687E9-D8F6-4530-BB55-A93C1C8619D6}" presName="hierChild2" presStyleCnt="0"/>
      <dgm:spPr/>
    </dgm:pt>
    <dgm:pt modelId="{14ABD045-6D49-41AF-88E8-D39C4BE45648}" type="pres">
      <dgm:prSet presAssocID="{D8DAE0BF-A4D1-4F4B-A476-962418168311}" presName="Name37" presStyleLbl="parChTrans1D2" presStyleIdx="0" presStyleCnt="3"/>
      <dgm:spPr/>
    </dgm:pt>
    <dgm:pt modelId="{DF7B2AB7-6ABC-4EC8-9CD6-AFC62C504CC0}" type="pres">
      <dgm:prSet presAssocID="{D02D9CFC-C355-4919-B52E-D7BD923BE58D}" presName="hierRoot2" presStyleCnt="0">
        <dgm:presLayoutVars>
          <dgm:hierBranch val="init"/>
        </dgm:presLayoutVars>
      </dgm:prSet>
      <dgm:spPr/>
    </dgm:pt>
    <dgm:pt modelId="{9713198E-F624-481B-99B2-0B2C5B6855A6}" type="pres">
      <dgm:prSet presAssocID="{D02D9CFC-C355-4919-B52E-D7BD923BE58D}" presName="rootComposite" presStyleCnt="0"/>
      <dgm:spPr/>
    </dgm:pt>
    <dgm:pt modelId="{4F5A984F-7A90-4ADD-9AA0-97997E9AF1F9}" type="pres">
      <dgm:prSet presAssocID="{D02D9CFC-C355-4919-B52E-D7BD923BE58D}" presName="rootText" presStyleLbl="node2" presStyleIdx="0" presStyleCnt="3">
        <dgm:presLayoutVars>
          <dgm:chPref val="3"/>
        </dgm:presLayoutVars>
      </dgm:prSet>
      <dgm:spPr/>
    </dgm:pt>
    <dgm:pt modelId="{3DD29141-3995-49AD-9A4F-81679C17B24E}" type="pres">
      <dgm:prSet presAssocID="{D02D9CFC-C355-4919-B52E-D7BD923BE58D}" presName="rootConnector" presStyleLbl="node2" presStyleIdx="0" presStyleCnt="3"/>
      <dgm:spPr/>
    </dgm:pt>
    <dgm:pt modelId="{A7E5C6A6-105A-4021-99EA-9F529D90F4B6}" type="pres">
      <dgm:prSet presAssocID="{D02D9CFC-C355-4919-B52E-D7BD923BE58D}" presName="hierChild4" presStyleCnt="0"/>
      <dgm:spPr/>
    </dgm:pt>
    <dgm:pt modelId="{81843722-52BA-43DE-B7F0-14DA1BFB2252}" type="pres">
      <dgm:prSet presAssocID="{BA358450-C065-4140-B53A-88F6EB1E0DFA}" presName="Name37" presStyleLbl="parChTrans1D3" presStyleIdx="0" presStyleCnt="2"/>
      <dgm:spPr/>
    </dgm:pt>
    <dgm:pt modelId="{F890F557-9F0E-4642-988B-F94E8F0E6240}" type="pres">
      <dgm:prSet presAssocID="{589E96EC-DB9B-4DEA-9E0E-766E3D3CB3E4}" presName="hierRoot2" presStyleCnt="0">
        <dgm:presLayoutVars>
          <dgm:hierBranch val="init"/>
        </dgm:presLayoutVars>
      </dgm:prSet>
      <dgm:spPr/>
    </dgm:pt>
    <dgm:pt modelId="{0048497B-2B57-4B4F-9CDD-5E0FB293FC19}" type="pres">
      <dgm:prSet presAssocID="{589E96EC-DB9B-4DEA-9E0E-766E3D3CB3E4}" presName="rootComposite" presStyleCnt="0"/>
      <dgm:spPr/>
    </dgm:pt>
    <dgm:pt modelId="{B60C5253-EF8A-45B8-8F4F-B3CCDB1AB37F}" type="pres">
      <dgm:prSet presAssocID="{589E96EC-DB9B-4DEA-9E0E-766E3D3CB3E4}" presName="rootText" presStyleLbl="node3" presStyleIdx="0" presStyleCnt="2" custScaleX="76281" custScaleY="65004">
        <dgm:presLayoutVars>
          <dgm:chPref val="3"/>
        </dgm:presLayoutVars>
      </dgm:prSet>
      <dgm:spPr/>
    </dgm:pt>
    <dgm:pt modelId="{717F2E23-9027-451E-89C2-08B0011B2FA3}" type="pres">
      <dgm:prSet presAssocID="{589E96EC-DB9B-4DEA-9E0E-766E3D3CB3E4}" presName="rootConnector" presStyleLbl="node3" presStyleIdx="0" presStyleCnt="2"/>
      <dgm:spPr/>
    </dgm:pt>
    <dgm:pt modelId="{98E1854A-6E54-457B-B008-569A12F06837}" type="pres">
      <dgm:prSet presAssocID="{589E96EC-DB9B-4DEA-9E0E-766E3D3CB3E4}" presName="hierChild4" presStyleCnt="0"/>
      <dgm:spPr/>
    </dgm:pt>
    <dgm:pt modelId="{58EB1D60-F86C-4927-81CC-F7A5C1651703}" type="pres">
      <dgm:prSet presAssocID="{589E96EC-DB9B-4DEA-9E0E-766E3D3CB3E4}" presName="hierChild5" presStyleCnt="0"/>
      <dgm:spPr/>
    </dgm:pt>
    <dgm:pt modelId="{4A2CBCE4-D640-4353-8723-7F98EDDF574F}" type="pres">
      <dgm:prSet presAssocID="{D02D9CFC-C355-4919-B52E-D7BD923BE58D}" presName="hierChild5" presStyleCnt="0"/>
      <dgm:spPr/>
    </dgm:pt>
    <dgm:pt modelId="{08785A49-2557-4724-AA1F-F140CE29E90F}" type="pres">
      <dgm:prSet presAssocID="{EE34DA6E-6546-4E7F-A09C-744499D44607}" presName="Name37" presStyleLbl="parChTrans1D2" presStyleIdx="1" presStyleCnt="3"/>
      <dgm:spPr/>
    </dgm:pt>
    <dgm:pt modelId="{161C4CFE-3872-430B-9CB7-B6C8AB2A0534}" type="pres">
      <dgm:prSet presAssocID="{D3CE95D5-D63A-43A4-B86C-06F68EA14E07}" presName="hierRoot2" presStyleCnt="0">
        <dgm:presLayoutVars>
          <dgm:hierBranch val="init"/>
        </dgm:presLayoutVars>
      </dgm:prSet>
      <dgm:spPr/>
    </dgm:pt>
    <dgm:pt modelId="{295C0FE7-E45C-40F4-8566-405D1EFE8E9A}" type="pres">
      <dgm:prSet presAssocID="{D3CE95D5-D63A-43A4-B86C-06F68EA14E07}" presName="rootComposite" presStyleCnt="0"/>
      <dgm:spPr/>
    </dgm:pt>
    <dgm:pt modelId="{EDE78243-0618-431E-905A-833A45F935CD}" type="pres">
      <dgm:prSet presAssocID="{D3CE95D5-D63A-43A4-B86C-06F68EA14E07}" presName="rootText" presStyleLbl="node2" presStyleIdx="1" presStyleCnt="3">
        <dgm:presLayoutVars>
          <dgm:chPref val="3"/>
        </dgm:presLayoutVars>
      </dgm:prSet>
      <dgm:spPr/>
    </dgm:pt>
    <dgm:pt modelId="{EE5599DC-2E11-46B0-BBF3-B2C74E533A63}" type="pres">
      <dgm:prSet presAssocID="{D3CE95D5-D63A-43A4-B86C-06F68EA14E07}" presName="rootConnector" presStyleLbl="node2" presStyleIdx="1" presStyleCnt="3"/>
      <dgm:spPr/>
    </dgm:pt>
    <dgm:pt modelId="{1CA3BC73-486B-448F-9395-6C87494C90D8}" type="pres">
      <dgm:prSet presAssocID="{D3CE95D5-D63A-43A4-B86C-06F68EA14E07}" presName="hierChild4" presStyleCnt="0"/>
      <dgm:spPr/>
    </dgm:pt>
    <dgm:pt modelId="{B8F37860-3EDB-4CD5-952A-267B0EE0FA4E}" type="pres">
      <dgm:prSet presAssocID="{D0ABC406-BADF-4B85-8DA1-49DF6A9FE00B}" presName="Name37" presStyleLbl="parChTrans1D3" presStyleIdx="1" presStyleCnt="2"/>
      <dgm:spPr/>
    </dgm:pt>
    <dgm:pt modelId="{C38C6427-B81D-46D3-ADBC-E341E4711841}" type="pres">
      <dgm:prSet presAssocID="{E87A4F2D-7999-4D81-97DD-2252942D671C}" presName="hierRoot2" presStyleCnt="0">
        <dgm:presLayoutVars>
          <dgm:hierBranch val="init"/>
        </dgm:presLayoutVars>
      </dgm:prSet>
      <dgm:spPr/>
    </dgm:pt>
    <dgm:pt modelId="{74F7B387-364D-47E7-9FFA-B874A57351A9}" type="pres">
      <dgm:prSet presAssocID="{E87A4F2D-7999-4D81-97DD-2252942D671C}" presName="rootComposite" presStyleCnt="0"/>
      <dgm:spPr/>
    </dgm:pt>
    <dgm:pt modelId="{BEAD9A5E-E288-4A02-B95E-85DCA642C500}" type="pres">
      <dgm:prSet presAssocID="{E87A4F2D-7999-4D81-97DD-2252942D671C}" presName="rootText" presStyleLbl="node3" presStyleIdx="1" presStyleCnt="2" custScaleX="100468" custScaleY="70634">
        <dgm:presLayoutVars>
          <dgm:chPref val="3"/>
        </dgm:presLayoutVars>
      </dgm:prSet>
      <dgm:spPr/>
    </dgm:pt>
    <dgm:pt modelId="{0773AD8B-BC23-4F0C-849D-8E159AF2C754}" type="pres">
      <dgm:prSet presAssocID="{E87A4F2D-7999-4D81-97DD-2252942D671C}" presName="rootConnector" presStyleLbl="node3" presStyleIdx="1" presStyleCnt="2"/>
      <dgm:spPr/>
    </dgm:pt>
    <dgm:pt modelId="{1FD289AD-DB0D-4DE6-8CD5-7B6EA1A21F03}" type="pres">
      <dgm:prSet presAssocID="{E87A4F2D-7999-4D81-97DD-2252942D671C}" presName="hierChild4" presStyleCnt="0"/>
      <dgm:spPr/>
    </dgm:pt>
    <dgm:pt modelId="{83C5E658-8696-4D21-BDBA-0B4DAE32A47D}" type="pres">
      <dgm:prSet presAssocID="{E87A4F2D-7999-4D81-97DD-2252942D671C}" presName="hierChild5" presStyleCnt="0"/>
      <dgm:spPr/>
    </dgm:pt>
    <dgm:pt modelId="{3468FD83-1EED-4EA3-9C81-F613AF113462}" type="pres">
      <dgm:prSet presAssocID="{D3CE95D5-D63A-43A4-B86C-06F68EA14E07}" presName="hierChild5" presStyleCnt="0"/>
      <dgm:spPr/>
    </dgm:pt>
    <dgm:pt modelId="{B7D84F3E-725A-4887-A83C-9C097027FB3F}" type="pres">
      <dgm:prSet presAssocID="{07339D0F-4C05-45C4-A47A-3AC29E20F5CA}" presName="Name37" presStyleLbl="parChTrans1D2" presStyleIdx="2" presStyleCnt="3"/>
      <dgm:spPr/>
    </dgm:pt>
    <dgm:pt modelId="{F65B9E41-E9B0-4E8D-B725-30C9383F352F}" type="pres">
      <dgm:prSet presAssocID="{18D2F5D9-C65C-4675-B7D2-DABA3D3DA119}" presName="hierRoot2" presStyleCnt="0">
        <dgm:presLayoutVars>
          <dgm:hierBranch val="init"/>
        </dgm:presLayoutVars>
      </dgm:prSet>
      <dgm:spPr/>
    </dgm:pt>
    <dgm:pt modelId="{82D2F6D0-9F82-4777-94D7-C619FE2D1FC6}" type="pres">
      <dgm:prSet presAssocID="{18D2F5D9-C65C-4675-B7D2-DABA3D3DA119}" presName="rootComposite" presStyleCnt="0"/>
      <dgm:spPr/>
    </dgm:pt>
    <dgm:pt modelId="{7A13DA58-7664-4055-A51C-6343710C39E2}" type="pres">
      <dgm:prSet presAssocID="{18D2F5D9-C65C-4675-B7D2-DABA3D3DA119}" presName="rootText" presStyleLbl="node2" presStyleIdx="2" presStyleCnt="3">
        <dgm:presLayoutVars>
          <dgm:chPref val="3"/>
        </dgm:presLayoutVars>
      </dgm:prSet>
      <dgm:spPr/>
    </dgm:pt>
    <dgm:pt modelId="{25C3F96C-5DF7-464A-AD2B-051E1B156BD5}" type="pres">
      <dgm:prSet presAssocID="{18D2F5D9-C65C-4675-B7D2-DABA3D3DA119}" presName="rootConnector" presStyleLbl="node2" presStyleIdx="2" presStyleCnt="3"/>
      <dgm:spPr/>
    </dgm:pt>
    <dgm:pt modelId="{CBFCCCE0-644C-4EB9-BB96-C44FF54A2F61}" type="pres">
      <dgm:prSet presAssocID="{18D2F5D9-C65C-4675-B7D2-DABA3D3DA119}" presName="hierChild4" presStyleCnt="0"/>
      <dgm:spPr/>
    </dgm:pt>
    <dgm:pt modelId="{6255FE20-7408-4946-AF80-40DD4A068881}" type="pres">
      <dgm:prSet presAssocID="{18D2F5D9-C65C-4675-B7D2-DABA3D3DA119}" presName="hierChild5" presStyleCnt="0"/>
      <dgm:spPr/>
    </dgm:pt>
    <dgm:pt modelId="{BA8829C1-281C-4602-9155-38BBF3047D4B}" type="pres">
      <dgm:prSet presAssocID="{97C687E9-D8F6-4530-BB55-A93C1C8619D6}" presName="hierChild3" presStyleCnt="0"/>
      <dgm:spPr/>
    </dgm:pt>
  </dgm:ptLst>
  <dgm:cxnLst>
    <dgm:cxn modelId="{7696AB02-909E-4576-AAD5-8CB5E730F405}" srcId="{97C687E9-D8F6-4530-BB55-A93C1C8619D6}" destId="{D02D9CFC-C355-4919-B52E-D7BD923BE58D}" srcOrd="0" destOrd="0" parTransId="{D8DAE0BF-A4D1-4F4B-A476-962418168311}" sibTransId="{310ED333-B527-40BB-839D-C2DC4D00B60F}"/>
    <dgm:cxn modelId="{6493A20C-9DB1-458C-8BA2-5D1D91E8954B}" type="presOf" srcId="{97C687E9-D8F6-4530-BB55-A93C1C8619D6}" destId="{831D149A-984B-4AC4-9C45-5B9064694D19}" srcOrd="0" destOrd="0" presId="urn:microsoft.com/office/officeart/2005/8/layout/orgChart1"/>
    <dgm:cxn modelId="{B017B420-3B11-4599-970C-F2B88588EF46}" srcId="{CAFC7B1B-9BD5-4FA5-A8F9-47650DC322D4}" destId="{97C687E9-D8F6-4530-BB55-A93C1C8619D6}" srcOrd="0" destOrd="0" parTransId="{65ADAD03-1C09-46FB-BA33-0A8F420929ED}" sibTransId="{0F003069-63D9-4950-81DA-DCBF0DBC9DF7}"/>
    <dgm:cxn modelId="{75086429-6C2A-44EA-8831-A62A3886B5F9}" srcId="{D02D9CFC-C355-4919-B52E-D7BD923BE58D}" destId="{589E96EC-DB9B-4DEA-9E0E-766E3D3CB3E4}" srcOrd="0" destOrd="0" parTransId="{BA358450-C065-4140-B53A-88F6EB1E0DFA}" sibTransId="{2A4851D1-5222-41C1-A0BD-8C0125F09B2C}"/>
    <dgm:cxn modelId="{BD93392E-EC82-41ED-A27D-22FE55C686E5}" type="presOf" srcId="{589E96EC-DB9B-4DEA-9E0E-766E3D3CB3E4}" destId="{B60C5253-EF8A-45B8-8F4F-B3CCDB1AB37F}" srcOrd="0" destOrd="0" presId="urn:microsoft.com/office/officeart/2005/8/layout/orgChart1"/>
    <dgm:cxn modelId="{F1B6373A-580A-4B92-92D8-7A83EA3BCC10}" srcId="{97C687E9-D8F6-4530-BB55-A93C1C8619D6}" destId="{D3CE95D5-D63A-43A4-B86C-06F68EA14E07}" srcOrd="1" destOrd="0" parTransId="{EE34DA6E-6546-4E7F-A09C-744499D44607}" sibTransId="{945DD77E-9844-44D4-AF9D-1BFCCCD1A63C}"/>
    <dgm:cxn modelId="{671C005F-8169-4729-9CBC-FA31FD991B63}" type="presOf" srcId="{07339D0F-4C05-45C4-A47A-3AC29E20F5CA}" destId="{B7D84F3E-725A-4887-A83C-9C097027FB3F}" srcOrd="0" destOrd="0" presId="urn:microsoft.com/office/officeart/2005/8/layout/orgChart1"/>
    <dgm:cxn modelId="{FE450061-C425-4A9F-ABF2-0D82162F842E}" srcId="{97C687E9-D8F6-4530-BB55-A93C1C8619D6}" destId="{18D2F5D9-C65C-4675-B7D2-DABA3D3DA119}" srcOrd="2" destOrd="0" parTransId="{07339D0F-4C05-45C4-A47A-3AC29E20F5CA}" sibTransId="{2A95F6A4-AC7C-46D0-9F91-72FAFCDC5DD5}"/>
    <dgm:cxn modelId="{97C31644-C667-4388-8884-CCEDEF70393B}" type="presOf" srcId="{D8DAE0BF-A4D1-4F4B-A476-962418168311}" destId="{14ABD045-6D49-41AF-88E8-D39C4BE45648}" srcOrd="0" destOrd="0" presId="urn:microsoft.com/office/officeart/2005/8/layout/orgChart1"/>
    <dgm:cxn modelId="{E5E37565-DB55-42E5-9C11-210FE0505805}" type="presOf" srcId="{D02D9CFC-C355-4919-B52E-D7BD923BE58D}" destId="{3DD29141-3995-49AD-9A4F-81679C17B24E}" srcOrd="1" destOrd="0" presId="urn:microsoft.com/office/officeart/2005/8/layout/orgChart1"/>
    <dgm:cxn modelId="{6B00CB77-803D-46AA-A900-18AEF35C3729}" type="presOf" srcId="{D3CE95D5-D63A-43A4-B86C-06F68EA14E07}" destId="{EDE78243-0618-431E-905A-833A45F935CD}" srcOrd="0" destOrd="0" presId="urn:microsoft.com/office/officeart/2005/8/layout/orgChart1"/>
    <dgm:cxn modelId="{ED2CA57C-2621-4F88-8E91-410F67CBE793}" type="presOf" srcId="{D02D9CFC-C355-4919-B52E-D7BD923BE58D}" destId="{4F5A984F-7A90-4ADD-9AA0-97997E9AF1F9}" srcOrd="0" destOrd="0" presId="urn:microsoft.com/office/officeart/2005/8/layout/orgChart1"/>
    <dgm:cxn modelId="{5D63C18F-5BFC-4F80-AB21-A56638F6F6B2}" type="presOf" srcId="{BA358450-C065-4140-B53A-88F6EB1E0DFA}" destId="{81843722-52BA-43DE-B7F0-14DA1BFB2252}" srcOrd="0" destOrd="0" presId="urn:microsoft.com/office/officeart/2005/8/layout/orgChart1"/>
    <dgm:cxn modelId="{012C9693-CFD2-44DA-97A0-4CEC31CA116E}" type="presOf" srcId="{97C687E9-D8F6-4530-BB55-A93C1C8619D6}" destId="{0BEC2653-DAB9-4FCA-A866-04BB6E7C935B}" srcOrd="1" destOrd="0" presId="urn:microsoft.com/office/officeart/2005/8/layout/orgChart1"/>
    <dgm:cxn modelId="{2141DC9D-66ED-4F16-8401-8CACA1ED961E}" type="presOf" srcId="{EE34DA6E-6546-4E7F-A09C-744499D44607}" destId="{08785A49-2557-4724-AA1F-F140CE29E90F}" srcOrd="0" destOrd="0" presId="urn:microsoft.com/office/officeart/2005/8/layout/orgChart1"/>
    <dgm:cxn modelId="{114BB8A7-E73A-4679-BFFA-7E32BD865093}" type="presOf" srcId="{D3CE95D5-D63A-43A4-B86C-06F68EA14E07}" destId="{EE5599DC-2E11-46B0-BBF3-B2C74E533A63}" srcOrd="1" destOrd="0" presId="urn:microsoft.com/office/officeart/2005/8/layout/orgChart1"/>
    <dgm:cxn modelId="{09EBDCA7-6CA0-4F63-ABC6-441FDAB01914}" type="presOf" srcId="{D0ABC406-BADF-4B85-8DA1-49DF6A9FE00B}" destId="{B8F37860-3EDB-4CD5-952A-267B0EE0FA4E}" srcOrd="0" destOrd="0" presId="urn:microsoft.com/office/officeart/2005/8/layout/orgChart1"/>
    <dgm:cxn modelId="{6629B5AA-3234-42A9-8BB7-34A6F896BC53}" type="presOf" srcId="{E87A4F2D-7999-4D81-97DD-2252942D671C}" destId="{BEAD9A5E-E288-4A02-B95E-85DCA642C500}" srcOrd="0" destOrd="0" presId="urn:microsoft.com/office/officeart/2005/8/layout/orgChart1"/>
    <dgm:cxn modelId="{A44F72BB-4CD8-44B5-B318-1711274BB98C}" type="presOf" srcId="{589E96EC-DB9B-4DEA-9E0E-766E3D3CB3E4}" destId="{717F2E23-9027-451E-89C2-08B0011B2FA3}" srcOrd="1" destOrd="0" presId="urn:microsoft.com/office/officeart/2005/8/layout/orgChart1"/>
    <dgm:cxn modelId="{0FACD1BF-4E11-4DE9-9BA4-1D77133BAA3E}" type="presOf" srcId="{E87A4F2D-7999-4D81-97DD-2252942D671C}" destId="{0773AD8B-BC23-4F0C-849D-8E159AF2C754}" srcOrd="1" destOrd="0" presId="urn:microsoft.com/office/officeart/2005/8/layout/orgChart1"/>
    <dgm:cxn modelId="{992414CA-94C6-41F0-93EA-B0EE4C6D897A}" type="presOf" srcId="{CAFC7B1B-9BD5-4FA5-A8F9-47650DC322D4}" destId="{91FA8D32-87DC-46BC-9CA9-B36A5B0FD1AF}" srcOrd="0" destOrd="0" presId="urn:microsoft.com/office/officeart/2005/8/layout/orgChart1"/>
    <dgm:cxn modelId="{7DE397E8-F9DF-4663-8923-3095B1524016}" srcId="{D3CE95D5-D63A-43A4-B86C-06F68EA14E07}" destId="{E87A4F2D-7999-4D81-97DD-2252942D671C}" srcOrd="0" destOrd="0" parTransId="{D0ABC406-BADF-4B85-8DA1-49DF6A9FE00B}" sibTransId="{95F235D1-5C78-4E66-ADF0-8F09AB9185D7}"/>
    <dgm:cxn modelId="{467F70F2-5D9C-44E1-8C50-72111DF8AC35}" type="presOf" srcId="{18D2F5D9-C65C-4675-B7D2-DABA3D3DA119}" destId="{7A13DA58-7664-4055-A51C-6343710C39E2}" srcOrd="0" destOrd="0" presId="urn:microsoft.com/office/officeart/2005/8/layout/orgChart1"/>
    <dgm:cxn modelId="{E236FFF7-0CC1-455F-B39D-7040F702B85C}" type="presOf" srcId="{18D2F5D9-C65C-4675-B7D2-DABA3D3DA119}" destId="{25C3F96C-5DF7-464A-AD2B-051E1B156BD5}" srcOrd="1" destOrd="0" presId="urn:microsoft.com/office/officeart/2005/8/layout/orgChart1"/>
    <dgm:cxn modelId="{0AAA73B0-D83D-4249-BFE4-5D0F2CDBDD33}" type="presParOf" srcId="{91FA8D32-87DC-46BC-9CA9-B36A5B0FD1AF}" destId="{AFB77C0D-E321-4E83-BC6A-C476A116091C}" srcOrd="0" destOrd="0" presId="urn:microsoft.com/office/officeart/2005/8/layout/orgChart1"/>
    <dgm:cxn modelId="{8D8987A8-D39D-413C-B1D0-EE91B40B4A67}" type="presParOf" srcId="{AFB77C0D-E321-4E83-BC6A-C476A116091C}" destId="{DACEAC90-6D6C-42A9-914F-BE43E3F4621C}" srcOrd="0" destOrd="0" presId="urn:microsoft.com/office/officeart/2005/8/layout/orgChart1"/>
    <dgm:cxn modelId="{B675763D-EA01-4366-9DDD-EB9DDA46E7B3}" type="presParOf" srcId="{DACEAC90-6D6C-42A9-914F-BE43E3F4621C}" destId="{831D149A-984B-4AC4-9C45-5B9064694D19}" srcOrd="0" destOrd="0" presId="urn:microsoft.com/office/officeart/2005/8/layout/orgChart1"/>
    <dgm:cxn modelId="{90FF6CDB-66BE-4C8D-A142-098321744A43}" type="presParOf" srcId="{DACEAC90-6D6C-42A9-914F-BE43E3F4621C}" destId="{0BEC2653-DAB9-4FCA-A866-04BB6E7C935B}" srcOrd="1" destOrd="0" presId="urn:microsoft.com/office/officeart/2005/8/layout/orgChart1"/>
    <dgm:cxn modelId="{1523B871-7551-4443-947B-94F96028555D}" type="presParOf" srcId="{AFB77C0D-E321-4E83-BC6A-C476A116091C}" destId="{4CF24B9E-675A-40BB-A2DC-AF0E0CD8D86B}" srcOrd="1" destOrd="0" presId="urn:microsoft.com/office/officeart/2005/8/layout/orgChart1"/>
    <dgm:cxn modelId="{EEEDDCD5-1BFB-4219-B363-DD4731420FCE}" type="presParOf" srcId="{4CF24B9E-675A-40BB-A2DC-AF0E0CD8D86B}" destId="{14ABD045-6D49-41AF-88E8-D39C4BE45648}" srcOrd="0" destOrd="0" presId="urn:microsoft.com/office/officeart/2005/8/layout/orgChart1"/>
    <dgm:cxn modelId="{FC54FE19-E0CB-4159-B893-E3A4673C264C}" type="presParOf" srcId="{4CF24B9E-675A-40BB-A2DC-AF0E0CD8D86B}" destId="{DF7B2AB7-6ABC-4EC8-9CD6-AFC62C504CC0}" srcOrd="1" destOrd="0" presId="urn:microsoft.com/office/officeart/2005/8/layout/orgChart1"/>
    <dgm:cxn modelId="{F94E08A5-2895-4E48-BF4A-F49819C337CC}" type="presParOf" srcId="{DF7B2AB7-6ABC-4EC8-9CD6-AFC62C504CC0}" destId="{9713198E-F624-481B-99B2-0B2C5B6855A6}" srcOrd="0" destOrd="0" presId="urn:microsoft.com/office/officeart/2005/8/layout/orgChart1"/>
    <dgm:cxn modelId="{A709BBB5-3AEF-4B40-A011-94F443BE070A}" type="presParOf" srcId="{9713198E-F624-481B-99B2-0B2C5B6855A6}" destId="{4F5A984F-7A90-4ADD-9AA0-97997E9AF1F9}" srcOrd="0" destOrd="0" presId="urn:microsoft.com/office/officeart/2005/8/layout/orgChart1"/>
    <dgm:cxn modelId="{607A34CE-ACE2-4385-9669-0BF400FC4563}" type="presParOf" srcId="{9713198E-F624-481B-99B2-0B2C5B6855A6}" destId="{3DD29141-3995-49AD-9A4F-81679C17B24E}" srcOrd="1" destOrd="0" presId="urn:microsoft.com/office/officeart/2005/8/layout/orgChart1"/>
    <dgm:cxn modelId="{63947CC5-9452-42F7-8874-20A0AF1035EC}" type="presParOf" srcId="{DF7B2AB7-6ABC-4EC8-9CD6-AFC62C504CC0}" destId="{A7E5C6A6-105A-4021-99EA-9F529D90F4B6}" srcOrd="1" destOrd="0" presId="urn:microsoft.com/office/officeart/2005/8/layout/orgChart1"/>
    <dgm:cxn modelId="{1E800BC5-4042-45F6-8ED1-593B991CADF8}" type="presParOf" srcId="{A7E5C6A6-105A-4021-99EA-9F529D90F4B6}" destId="{81843722-52BA-43DE-B7F0-14DA1BFB2252}" srcOrd="0" destOrd="0" presId="urn:microsoft.com/office/officeart/2005/8/layout/orgChart1"/>
    <dgm:cxn modelId="{1CBBB6D6-CFFC-466F-B4AC-18253C958D2E}" type="presParOf" srcId="{A7E5C6A6-105A-4021-99EA-9F529D90F4B6}" destId="{F890F557-9F0E-4642-988B-F94E8F0E6240}" srcOrd="1" destOrd="0" presId="urn:microsoft.com/office/officeart/2005/8/layout/orgChart1"/>
    <dgm:cxn modelId="{58E37419-F510-4210-8F7D-28EDF41F2BAD}" type="presParOf" srcId="{F890F557-9F0E-4642-988B-F94E8F0E6240}" destId="{0048497B-2B57-4B4F-9CDD-5E0FB293FC19}" srcOrd="0" destOrd="0" presId="urn:microsoft.com/office/officeart/2005/8/layout/orgChart1"/>
    <dgm:cxn modelId="{E2FD5671-B67E-4356-9EC2-7EC76A90E226}" type="presParOf" srcId="{0048497B-2B57-4B4F-9CDD-5E0FB293FC19}" destId="{B60C5253-EF8A-45B8-8F4F-B3CCDB1AB37F}" srcOrd="0" destOrd="0" presId="urn:microsoft.com/office/officeart/2005/8/layout/orgChart1"/>
    <dgm:cxn modelId="{C4241FE7-00B6-400D-B139-1BAA842DB38A}" type="presParOf" srcId="{0048497B-2B57-4B4F-9CDD-5E0FB293FC19}" destId="{717F2E23-9027-451E-89C2-08B0011B2FA3}" srcOrd="1" destOrd="0" presId="urn:microsoft.com/office/officeart/2005/8/layout/orgChart1"/>
    <dgm:cxn modelId="{D356700E-E91C-4D7B-9AD3-0F61A9047657}" type="presParOf" srcId="{F890F557-9F0E-4642-988B-F94E8F0E6240}" destId="{98E1854A-6E54-457B-B008-569A12F06837}" srcOrd="1" destOrd="0" presId="urn:microsoft.com/office/officeart/2005/8/layout/orgChart1"/>
    <dgm:cxn modelId="{F19EE5F0-D41C-49BD-91FD-0A89C4C1977A}" type="presParOf" srcId="{F890F557-9F0E-4642-988B-F94E8F0E6240}" destId="{58EB1D60-F86C-4927-81CC-F7A5C1651703}" srcOrd="2" destOrd="0" presId="urn:microsoft.com/office/officeart/2005/8/layout/orgChart1"/>
    <dgm:cxn modelId="{D6BFD384-54C0-442D-BFDB-5B7A3A92B6F1}" type="presParOf" srcId="{DF7B2AB7-6ABC-4EC8-9CD6-AFC62C504CC0}" destId="{4A2CBCE4-D640-4353-8723-7F98EDDF574F}" srcOrd="2" destOrd="0" presId="urn:microsoft.com/office/officeart/2005/8/layout/orgChart1"/>
    <dgm:cxn modelId="{A7B11501-56AC-4F41-A7E1-6142ABA61623}" type="presParOf" srcId="{4CF24B9E-675A-40BB-A2DC-AF0E0CD8D86B}" destId="{08785A49-2557-4724-AA1F-F140CE29E90F}" srcOrd="2" destOrd="0" presId="urn:microsoft.com/office/officeart/2005/8/layout/orgChart1"/>
    <dgm:cxn modelId="{91020DD6-7B4F-4E22-B698-6333B99FBE53}" type="presParOf" srcId="{4CF24B9E-675A-40BB-A2DC-AF0E0CD8D86B}" destId="{161C4CFE-3872-430B-9CB7-B6C8AB2A0534}" srcOrd="3" destOrd="0" presId="urn:microsoft.com/office/officeart/2005/8/layout/orgChart1"/>
    <dgm:cxn modelId="{617A3B30-6912-40F3-AE92-2C291E4574F4}" type="presParOf" srcId="{161C4CFE-3872-430B-9CB7-B6C8AB2A0534}" destId="{295C0FE7-E45C-40F4-8566-405D1EFE8E9A}" srcOrd="0" destOrd="0" presId="urn:microsoft.com/office/officeart/2005/8/layout/orgChart1"/>
    <dgm:cxn modelId="{4D50ABDD-9854-4E52-A9BA-7DC4E6172A2F}" type="presParOf" srcId="{295C0FE7-E45C-40F4-8566-405D1EFE8E9A}" destId="{EDE78243-0618-431E-905A-833A45F935CD}" srcOrd="0" destOrd="0" presId="urn:microsoft.com/office/officeart/2005/8/layout/orgChart1"/>
    <dgm:cxn modelId="{C0FF0246-5246-44CA-B310-788E845B1F2E}" type="presParOf" srcId="{295C0FE7-E45C-40F4-8566-405D1EFE8E9A}" destId="{EE5599DC-2E11-46B0-BBF3-B2C74E533A63}" srcOrd="1" destOrd="0" presId="urn:microsoft.com/office/officeart/2005/8/layout/orgChart1"/>
    <dgm:cxn modelId="{69CF2CC9-6233-437F-9C27-03BBEEF8C621}" type="presParOf" srcId="{161C4CFE-3872-430B-9CB7-B6C8AB2A0534}" destId="{1CA3BC73-486B-448F-9395-6C87494C90D8}" srcOrd="1" destOrd="0" presId="urn:microsoft.com/office/officeart/2005/8/layout/orgChart1"/>
    <dgm:cxn modelId="{B3694EE5-EDBA-4FB4-A6F0-5C1D22B0CB78}" type="presParOf" srcId="{1CA3BC73-486B-448F-9395-6C87494C90D8}" destId="{B8F37860-3EDB-4CD5-952A-267B0EE0FA4E}" srcOrd="0" destOrd="0" presId="urn:microsoft.com/office/officeart/2005/8/layout/orgChart1"/>
    <dgm:cxn modelId="{C09EC290-67D2-4FC1-B3FF-7DE5B4D13E1F}" type="presParOf" srcId="{1CA3BC73-486B-448F-9395-6C87494C90D8}" destId="{C38C6427-B81D-46D3-ADBC-E341E4711841}" srcOrd="1" destOrd="0" presId="urn:microsoft.com/office/officeart/2005/8/layout/orgChart1"/>
    <dgm:cxn modelId="{0A252A22-1E50-4F82-A8CE-DD663CAB5DE3}" type="presParOf" srcId="{C38C6427-B81D-46D3-ADBC-E341E4711841}" destId="{74F7B387-364D-47E7-9FFA-B874A57351A9}" srcOrd="0" destOrd="0" presId="urn:microsoft.com/office/officeart/2005/8/layout/orgChart1"/>
    <dgm:cxn modelId="{C267128B-EC7D-4CF7-A4C9-E73A4F2D0473}" type="presParOf" srcId="{74F7B387-364D-47E7-9FFA-B874A57351A9}" destId="{BEAD9A5E-E288-4A02-B95E-85DCA642C500}" srcOrd="0" destOrd="0" presId="urn:microsoft.com/office/officeart/2005/8/layout/orgChart1"/>
    <dgm:cxn modelId="{483734AA-943E-4EFE-8BFD-BE1628A5F2BD}" type="presParOf" srcId="{74F7B387-364D-47E7-9FFA-B874A57351A9}" destId="{0773AD8B-BC23-4F0C-849D-8E159AF2C754}" srcOrd="1" destOrd="0" presId="urn:microsoft.com/office/officeart/2005/8/layout/orgChart1"/>
    <dgm:cxn modelId="{9BB0C183-BB0E-4F93-9AC3-62FE435DDBE8}" type="presParOf" srcId="{C38C6427-B81D-46D3-ADBC-E341E4711841}" destId="{1FD289AD-DB0D-4DE6-8CD5-7B6EA1A21F03}" srcOrd="1" destOrd="0" presId="urn:microsoft.com/office/officeart/2005/8/layout/orgChart1"/>
    <dgm:cxn modelId="{96A28600-412B-4D77-9DDE-3212F2D46270}" type="presParOf" srcId="{C38C6427-B81D-46D3-ADBC-E341E4711841}" destId="{83C5E658-8696-4D21-BDBA-0B4DAE32A47D}" srcOrd="2" destOrd="0" presId="urn:microsoft.com/office/officeart/2005/8/layout/orgChart1"/>
    <dgm:cxn modelId="{60F374DC-B16E-4C88-A170-C1B3AD09E5C9}" type="presParOf" srcId="{161C4CFE-3872-430B-9CB7-B6C8AB2A0534}" destId="{3468FD83-1EED-4EA3-9C81-F613AF113462}" srcOrd="2" destOrd="0" presId="urn:microsoft.com/office/officeart/2005/8/layout/orgChart1"/>
    <dgm:cxn modelId="{843C2233-C214-4FC3-9BEA-54F639486F38}" type="presParOf" srcId="{4CF24B9E-675A-40BB-A2DC-AF0E0CD8D86B}" destId="{B7D84F3E-725A-4887-A83C-9C097027FB3F}" srcOrd="4" destOrd="0" presId="urn:microsoft.com/office/officeart/2005/8/layout/orgChart1"/>
    <dgm:cxn modelId="{0E814164-26DB-4B7E-8CF7-C7EDA66D5DF4}" type="presParOf" srcId="{4CF24B9E-675A-40BB-A2DC-AF0E0CD8D86B}" destId="{F65B9E41-E9B0-4E8D-B725-30C9383F352F}" srcOrd="5" destOrd="0" presId="urn:microsoft.com/office/officeart/2005/8/layout/orgChart1"/>
    <dgm:cxn modelId="{72007DC1-37C4-4B4C-A2D1-7A45B632F6D5}" type="presParOf" srcId="{F65B9E41-E9B0-4E8D-B725-30C9383F352F}" destId="{82D2F6D0-9F82-4777-94D7-C619FE2D1FC6}" srcOrd="0" destOrd="0" presId="urn:microsoft.com/office/officeart/2005/8/layout/orgChart1"/>
    <dgm:cxn modelId="{48B9494A-88F8-4860-BFD4-0A873398C0E6}" type="presParOf" srcId="{82D2F6D0-9F82-4777-94D7-C619FE2D1FC6}" destId="{7A13DA58-7664-4055-A51C-6343710C39E2}" srcOrd="0" destOrd="0" presId="urn:microsoft.com/office/officeart/2005/8/layout/orgChart1"/>
    <dgm:cxn modelId="{C930130B-42BC-48BE-BAC6-FCAAF996FBBB}" type="presParOf" srcId="{82D2F6D0-9F82-4777-94D7-C619FE2D1FC6}" destId="{25C3F96C-5DF7-464A-AD2B-051E1B156BD5}" srcOrd="1" destOrd="0" presId="urn:microsoft.com/office/officeart/2005/8/layout/orgChart1"/>
    <dgm:cxn modelId="{139D2F37-1760-4488-BD70-02737C1B1B75}" type="presParOf" srcId="{F65B9E41-E9B0-4E8D-B725-30C9383F352F}" destId="{CBFCCCE0-644C-4EB9-BB96-C44FF54A2F61}" srcOrd="1" destOrd="0" presId="urn:microsoft.com/office/officeart/2005/8/layout/orgChart1"/>
    <dgm:cxn modelId="{7E54315A-9857-40DB-A55F-E1B6B254C844}" type="presParOf" srcId="{F65B9E41-E9B0-4E8D-B725-30C9383F352F}" destId="{6255FE20-7408-4946-AF80-40DD4A068881}" srcOrd="2" destOrd="0" presId="urn:microsoft.com/office/officeart/2005/8/layout/orgChart1"/>
    <dgm:cxn modelId="{8F7365DC-2480-4132-9E7D-5C99AF2D38D3}" type="presParOf" srcId="{AFB77C0D-E321-4E83-BC6A-C476A116091C}" destId="{BA8829C1-281C-4602-9155-38BBF3047D4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7D8DF56-B901-4D24-8069-8B4424D028B9}" type="doc">
      <dgm:prSet loTypeId="urn:microsoft.com/office/officeart/2005/8/layout/chevron1" loCatId="process" qsTypeId="urn:microsoft.com/office/officeart/2005/8/quickstyle/3d1" qsCatId="3D" csTypeId="urn:microsoft.com/office/officeart/2005/8/colors/accent1_3" csCatId="accent1"/>
      <dgm:spPr/>
      <dgm:t>
        <a:bodyPr/>
        <a:lstStyle/>
        <a:p>
          <a:endParaRPr lang="en-US"/>
        </a:p>
      </dgm:t>
    </dgm:pt>
    <dgm:pt modelId="{79C3D706-522D-4153-87BF-1DD3EB17E21B}">
      <dgm:prSet/>
      <dgm:spPr/>
      <dgm:t>
        <a:bodyPr/>
        <a:lstStyle/>
        <a:p>
          <a:pPr rtl="0"/>
          <a:r>
            <a:rPr lang="en-US" b="0" i="0" baseline="0" dirty="0"/>
            <a:t>Study &amp; Report</a:t>
          </a:r>
        </a:p>
      </dgm:t>
    </dgm:pt>
    <dgm:pt modelId="{CC75385D-C753-4F88-A971-C6C5DDB1F690}" type="parTrans" cxnId="{6A0B1B9C-38E6-4B4A-B5E8-07E57B4332E4}">
      <dgm:prSet/>
      <dgm:spPr/>
      <dgm:t>
        <a:bodyPr/>
        <a:lstStyle/>
        <a:p>
          <a:endParaRPr lang="en-US"/>
        </a:p>
      </dgm:t>
    </dgm:pt>
    <dgm:pt modelId="{9C8279B3-03B0-4000-B851-A1521CED0A2D}" type="sibTrans" cxnId="{6A0B1B9C-38E6-4B4A-B5E8-07E57B4332E4}">
      <dgm:prSet/>
      <dgm:spPr/>
      <dgm:t>
        <a:bodyPr/>
        <a:lstStyle/>
        <a:p>
          <a:endParaRPr lang="en-US"/>
        </a:p>
      </dgm:t>
    </dgm:pt>
    <dgm:pt modelId="{F64B3194-CECE-450B-981F-A1B9DE95386A}">
      <dgm:prSet/>
      <dgm:spPr/>
      <dgm:t>
        <a:bodyPr/>
        <a:lstStyle/>
        <a:p>
          <a:pPr rtl="0"/>
          <a:r>
            <a:rPr lang="en-US" b="0" i="0" baseline="0" dirty="0"/>
            <a:t>Preliminary &amp; Final Design</a:t>
          </a:r>
        </a:p>
      </dgm:t>
    </dgm:pt>
    <dgm:pt modelId="{EF668158-7459-40B3-A01A-58F00CBA04CF}" type="parTrans" cxnId="{97351FAB-9694-4B6A-BB2C-32591605D581}">
      <dgm:prSet/>
      <dgm:spPr/>
      <dgm:t>
        <a:bodyPr/>
        <a:lstStyle/>
        <a:p>
          <a:endParaRPr lang="en-US"/>
        </a:p>
      </dgm:t>
    </dgm:pt>
    <dgm:pt modelId="{53DE5C56-45B1-4251-B192-AC1875B09118}" type="sibTrans" cxnId="{97351FAB-9694-4B6A-BB2C-32591605D581}">
      <dgm:prSet/>
      <dgm:spPr/>
      <dgm:t>
        <a:bodyPr/>
        <a:lstStyle/>
        <a:p>
          <a:endParaRPr lang="en-US"/>
        </a:p>
      </dgm:t>
    </dgm:pt>
    <dgm:pt modelId="{8915BE4F-B772-4101-A820-AAEE1E7148D8}">
      <dgm:prSet/>
      <dgm:spPr/>
      <dgm:t>
        <a:bodyPr/>
        <a:lstStyle/>
        <a:p>
          <a:pPr rtl="0"/>
          <a:r>
            <a:rPr lang="en-US" b="0" i="0" baseline="0" dirty="0"/>
            <a:t>Bid &amp; Negation </a:t>
          </a:r>
        </a:p>
      </dgm:t>
    </dgm:pt>
    <dgm:pt modelId="{10E4725A-7096-479A-9AA2-68F17C9A14BC}" type="parTrans" cxnId="{1304985D-72E9-415C-835B-3111DE040007}">
      <dgm:prSet/>
      <dgm:spPr/>
      <dgm:t>
        <a:bodyPr/>
        <a:lstStyle/>
        <a:p>
          <a:endParaRPr lang="en-US"/>
        </a:p>
      </dgm:t>
    </dgm:pt>
    <dgm:pt modelId="{D708FB45-4A46-4900-86FA-FA5297F28CB2}" type="sibTrans" cxnId="{1304985D-72E9-415C-835B-3111DE040007}">
      <dgm:prSet/>
      <dgm:spPr/>
      <dgm:t>
        <a:bodyPr/>
        <a:lstStyle/>
        <a:p>
          <a:endParaRPr lang="en-US"/>
        </a:p>
      </dgm:t>
    </dgm:pt>
    <dgm:pt modelId="{4A1DA4D4-53D2-4A7F-AA02-4BA82FE764D9}">
      <dgm:prSet/>
      <dgm:spPr/>
      <dgm:t>
        <a:bodyPr/>
        <a:lstStyle/>
        <a:p>
          <a:pPr rtl="0"/>
          <a:r>
            <a:rPr lang="en-US" b="0" i="0" baseline="0" dirty="0"/>
            <a:t>Construction</a:t>
          </a:r>
        </a:p>
      </dgm:t>
    </dgm:pt>
    <dgm:pt modelId="{7BAB072C-3A90-4D70-9B34-E2479AB7C62C}" type="parTrans" cxnId="{622869F4-8BA2-4620-87A4-982322CC124C}">
      <dgm:prSet/>
      <dgm:spPr/>
      <dgm:t>
        <a:bodyPr/>
        <a:lstStyle/>
        <a:p>
          <a:endParaRPr lang="en-US"/>
        </a:p>
      </dgm:t>
    </dgm:pt>
    <dgm:pt modelId="{2C292287-C5C6-4F2D-8EE7-2814FBC4865F}" type="sibTrans" cxnId="{622869F4-8BA2-4620-87A4-982322CC124C}">
      <dgm:prSet/>
      <dgm:spPr/>
      <dgm:t>
        <a:bodyPr/>
        <a:lstStyle/>
        <a:p>
          <a:endParaRPr lang="en-US"/>
        </a:p>
      </dgm:t>
    </dgm:pt>
    <dgm:pt modelId="{C5F71872-3698-4613-9242-06AF780EFE1D}">
      <dgm:prSet/>
      <dgm:spPr/>
      <dgm:t>
        <a:bodyPr/>
        <a:lstStyle/>
        <a:p>
          <a:pPr rtl="0"/>
          <a:r>
            <a:rPr lang="en-US" b="0" i="0" baseline="0" dirty="0"/>
            <a:t>Operation</a:t>
          </a:r>
        </a:p>
      </dgm:t>
    </dgm:pt>
    <dgm:pt modelId="{D1D9F2EA-C068-4CBE-84A0-523005D8401A}" type="parTrans" cxnId="{2EEE3BA1-995F-4858-9E4C-D0C22439BA71}">
      <dgm:prSet/>
      <dgm:spPr/>
      <dgm:t>
        <a:bodyPr/>
        <a:lstStyle/>
        <a:p>
          <a:endParaRPr lang="en-US"/>
        </a:p>
      </dgm:t>
    </dgm:pt>
    <dgm:pt modelId="{FF2A69D0-46F6-45AF-94FC-9586B6950C02}" type="sibTrans" cxnId="{2EEE3BA1-995F-4858-9E4C-D0C22439BA71}">
      <dgm:prSet/>
      <dgm:spPr/>
      <dgm:t>
        <a:bodyPr/>
        <a:lstStyle/>
        <a:p>
          <a:endParaRPr lang="en-US"/>
        </a:p>
      </dgm:t>
    </dgm:pt>
    <dgm:pt modelId="{C3A0009E-E525-4E0F-B770-89AC4219B6F3}" type="pres">
      <dgm:prSet presAssocID="{F7D8DF56-B901-4D24-8069-8B4424D028B9}" presName="Name0" presStyleCnt="0">
        <dgm:presLayoutVars>
          <dgm:dir/>
          <dgm:animLvl val="lvl"/>
          <dgm:resizeHandles val="exact"/>
        </dgm:presLayoutVars>
      </dgm:prSet>
      <dgm:spPr/>
    </dgm:pt>
    <dgm:pt modelId="{93AE9333-C758-4259-B367-C71487C53DC7}" type="pres">
      <dgm:prSet presAssocID="{79C3D706-522D-4153-87BF-1DD3EB17E21B}" presName="parTxOnly" presStyleLbl="node1" presStyleIdx="0" presStyleCnt="5">
        <dgm:presLayoutVars>
          <dgm:chMax val="0"/>
          <dgm:chPref val="0"/>
          <dgm:bulletEnabled val="1"/>
        </dgm:presLayoutVars>
      </dgm:prSet>
      <dgm:spPr/>
    </dgm:pt>
    <dgm:pt modelId="{F8D68C3B-3492-4882-B7E5-1FD448D14D8C}" type="pres">
      <dgm:prSet presAssocID="{9C8279B3-03B0-4000-B851-A1521CED0A2D}" presName="parTxOnlySpace" presStyleCnt="0"/>
      <dgm:spPr/>
    </dgm:pt>
    <dgm:pt modelId="{5F47FFCB-AB5B-4364-8C2B-0A99B5D24B81}" type="pres">
      <dgm:prSet presAssocID="{F64B3194-CECE-450B-981F-A1B9DE95386A}" presName="parTxOnly" presStyleLbl="node1" presStyleIdx="1" presStyleCnt="5">
        <dgm:presLayoutVars>
          <dgm:chMax val="0"/>
          <dgm:chPref val="0"/>
          <dgm:bulletEnabled val="1"/>
        </dgm:presLayoutVars>
      </dgm:prSet>
      <dgm:spPr/>
    </dgm:pt>
    <dgm:pt modelId="{12BA6763-2F78-474F-99CA-025CEC37F6A5}" type="pres">
      <dgm:prSet presAssocID="{53DE5C56-45B1-4251-B192-AC1875B09118}" presName="parTxOnlySpace" presStyleCnt="0"/>
      <dgm:spPr/>
    </dgm:pt>
    <dgm:pt modelId="{EFB7D206-A6A6-407E-8BB6-BDB450ADA967}" type="pres">
      <dgm:prSet presAssocID="{8915BE4F-B772-4101-A820-AAEE1E7148D8}" presName="parTxOnly" presStyleLbl="node1" presStyleIdx="2" presStyleCnt="5">
        <dgm:presLayoutVars>
          <dgm:chMax val="0"/>
          <dgm:chPref val="0"/>
          <dgm:bulletEnabled val="1"/>
        </dgm:presLayoutVars>
      </dgm:prSet>
      <dgm:spPr/>
    </dgm:pt>
    <dgm:pt modelId="{FC71C4F2-4F4C-42C4-97D7-E5D938E6BE3F}" type="pres">
      <dgm:prSet presAssocID="{D708FB45-4A46-4900-86FA-FA5297F28CB2}" presName="parTxOnlySpace" presStyleCnt="0"/>
      <dgm:spPr/>
    </dgm:pt>
    <dgm:pt modelId="{0C3961D9-FE16-4EF9-8807-CC4F00F240B2}" type="pres">
      <dgm:prSet presAssocID="{4A1DA4D4-53D2-4A7F-AA02-4BA82FE764D9}" presName="parTxOnly" presStyleLbl="node1" presStyleIdx="3" presStyleCnt="5">
        <dgm:presLayoutVars>
          <dgm:chMax val="0"/>
          <dgm:chPref val="0"/>
          <dgm:bulletEnabled val="1"/>
        </dgm:presLayoutVars>
      </dgm:prSet>
      <dgm:spPr/>
    </dgm:pt>
    <dgm:pt modelId="{E974A48B-2C96-466C-94E6-23BB12138929}" type="pres">
      <dgm:prSet presAssocID="{2C292287-C5C6-4F2D-8EE7-2814FBC4865F}" presName="parTxOnlySpace" presStyleCnt="0"/>
      <dgm:spPr/>
    </dgm:pt>
    <dgm:pt modelId="{8BA0DFE7-48C6-448E-BE8F-1A97A8536037}" type="pres">
      <dgm:prSet presAssocID="{C5F71872-3698-4613-9242-06AF780EFE1D}" presName="parTxOnly" presStyleLbl="node1" presStyleIdx="4" presStyleCnt="5">
        <dgm:presLayoutVars>
          <dgm:chMax val="0"/>
          <dgm:chPref val="0"/>
          <dgm:bulletEnabled val="1"/>
        </dgm:presLayoutVars>
      </dgm:prSet>
      <dgm:spPr/>
    </dgm:pt>
  </dgm:ptLst>
  <dgm:cxnLst>
    <dgm:cxn modelId="{57488203-34D3-4A74-B97D-AFEA751E25A2}" type="presOf" srcId="{8915BE4F-B772-4101-A820-AAEE1E7148D8}" destId="{EFB7D206-A6A6-407E-8BB6-BDB450ADA967}" srcOrd="0" destOrd="0" presId="urn:microsoft.com/office/officeart/2005/8/layout/chevron1"/>
    <dgm:cxn modelId="{91C5A306-1C88-4E17-87D1-71231796FC71}" type="presOf" srcId="{4A1DA4D4-53D2-4A7F-AA02-4BA82FE764D9}" destId="{0C3961D9-FE16-4EF9-8807-CC4F00F240B2}" srcOrd="0" destOrd="0" presId="urn:microsoft.com/office/officeart/2005/8/layout/chevron1"/>
    <dgm:cxn modelId="{1304985D-72E9-415C-835B-3111DE040007}" srcId="{F7D8DF56-B901-4D24-8069-8B4424D028B9}" destId="{8915BE4F-B772-4101-A820-AAEE1E7148D8}" srcOrd="2" destOrd="0" parTransId="{10E4725A-7096-479A-9AA2-68F17C9A14BC}" sibTransId="{D708FB45-4A46-4900-86FA-FA5297F28CB2}"/>
    <dgm:cxn modelId="{BC28D761-22D0-43DB-B947-1C69E908132F}" type="presOf" srcId="{79C3D706-522D-4153-87BF-1DD3EB17E21B}" destId="{93AE9333-C758-4259-B367-C71487C53DC7}" srcOrd="0" destOrd="0" presId="urn:microsoft.com/office/officeart/2005/8/layout/chevron1"/>
    <dgm:cxn modelId="{4460EA7A-BA0A-4CC8-A445-BAC091D8CD24}" type="presOf" srcId="{F64B3194-CECE-450B-981F-A1B9DE95386A}" destId="{5F47FFCB-AB5B-4364-8C2B-0A99B5D24B81}" srcOrd="0" destOrd="0" presId="urn:microsoft.com/office/officeart/2005/8/layout/chevron1"/>
    <dgm:cxn modelId="{F7FCDA82-4BB7-4005-B8CA-E4A47B12F2AB}" type="presOf" srcId="{C5F71872-3698-4613-9242-06AF780EFE1D}" destId="{8BA0DFE7-48C6-448E-BE8F-1A97A8536037}" srcOrd="0" destOrd="0" presId="urn:microsoft.com/office/officeart/2005/8/layout/chevron1"/>
    <dgm:cxn modelId="{6A0B1B9C-38E6-4B4A-B5E8-07E57B4332E4}" srcId="{F7D8DF56-B901-4D24-8069-8B4424D028B9}" destId="{79C3D706-522D-4153-87BF-1DD3EB17E21B}" srcOrd="0" destOrd="0" parTransId="{CC75385D-C753-4F88-A971-C6C5DDB1F690}" sibTransId="{9C8279B3-03B0-4000-B851-A1521CED0A2D}"/>
    <dgm:cxn modelId="{2EEE3BA1-995F-4858-9E4C-D0C22439BA71}" srcId="{F7D8DF56-B901-4D24-8069-8B4424D028B9}" destId="{C5F71872-3698-4613-9242-06AF780EFE1D}" srcOrd="4" destOrd="0" parTransId="{D1D9F2EA-C068-4CBE-84A0-523005D8401A}" sibTransId="{FF2A69D0-46F6-45AF-94FC-9586B6950C02}"/>
    <dgm:cxn modelId="{97351FAB-9694-4B6A-BB2C-32591605D581}" srcId="{F7D8DF56-B901-4D24-8069-8B4424D028B9}" destId="{F64B3194-CECE-450B-981F-A1B9DE95386A}" srcOrd="1" destOrd="0" parTransId="{EF668158-7459-40B3-A01A-58F00CBA04CF}" sibTransId="{53DE5C56-45B1-4251-B192-AC1875B09118}"/>
    <dgm:cxn modelId="{622869F4-8BA2-4620-87A4-982322CC124C}" srcId="{F7D8DF56-B901-4D24-8069-8B4424D028B9}" destId="{4A1DA4D4-53D2-4A7F-AA02-4BA82FE764D9}" srcOrd="3" destOrd="0" parTransId="{7BAB072C-3A90-4D70-9B34-E2479AB7C62C}" sibTransId="{2C292287-C5C6-4F2D-8EE7-2814FBC4865F}"/>
    <dgm:cxn modelId="{1E9376FB-3FB9-4A41-9CCA-B9032635E5B9}" type="presOf" srcId="{F7D8DF56-B901-4D24-8069-8B4424D028B9}" destId="{C3A0009E-E525-4E0F-B770-89AC4219B6F3}" srcOrd="0" destOrd="0" presId="urn:microsoft.com/office/officeart/2005/8/layout/chevron1"/>
    <dgm:cxn modelId="{27C863B7-B621-40C9-B11E-0A5673C67791}" type="presParOf" srcId="{C3A0009E-E525-4E0F-B770-89AC4219B6F3}" destId="{93AE9333-C758-4259-B367-C71487C53DC7}" srcOrd="0" destOrd="0" presId="urn:microsoft.com/office/officeart/2005/8/layout/chevron1"/>
    <dgm:cxn modelId="{40D9663B-2A90-44A8-B1AE-B81C474F7715}" type="presParOf" srcId="{C3A0009E-E525-4E0F-B770-89AC4219B6F3}" destId="{F8D68C3B-3492-4882-B7E5-1FD448D14D8C}" srcOrd="1" destOrd="0" presId="urn:microsoft.com/office/officeart/2005/8/layout/chevron1"/>
    <dgm:cxn modelId="{5561521A-6531-4098-9DDD-B253EE1812F8}" type="presParOf" srcId="{C3A0009E-E525-4E0F-B770-89AC4219B6F3}" destId="{5F47FFCB-AB5B-4364-8C2B-0A99B5D24B81}" srcOrd="2" destOrd="0" presId="urn:microsoft.com/office/officeart/2005/8/layout/chevron1"/>
    <dgm:cxn modelId="{5F977CF6-74F2-468B-B68E-032A344D10F9}" type="presParOf" srcId="{C3A0009E-E525-4E0F-B770-89AC4219B6F3}" destId="{12BA6763-2F78-474F-99CA-025CEC37F6A5}" srcOrd="3" destOrd="0" presId="urn:microsoft.com/office/officeart/2005/8/layout/chevron1"/>
    <dgm:cxn modelId="{44D37AE9-AA5E-4E01-9232-A6AB98C6A0DF}" type="presParOf" srcId="{C3A0009E-E525-4E0F-B770-89AC4219B6F3}" destId="{EFB7D206-A6A6-407E-8BB6-BDB450ADA967}" srcOrd="4" destOrd="0" presId="urn:microsoft.com/office/officeart/2005/8/layout/chevron1"/>
    <dgm:cxn modelId="{0DD906DC-711B-4285-A165-91A6124B8766}" type="presParOf" srcId="{C3A0009E-E525-4E0F-B770-89AC4219B6F3}" destId="{FC71C4F2-4F4C-42C4-97D7-E5D938E6BE3F}" srcOrd="5" destOrd="0" presId="urn:microsoft.com/office/officeart/2005/8/layout/chevron1"/>
    <dgm:cxn modelId="{B707EDD5-BE37-4E2E-B8A9-1F62634DFD45}" type="presParOf" srcId="{C3A0009E-E525-4E0F-B770-89AC4219B6F3}" destId="{0C3961D9-FE16-4EF9-8807-CC4F00F240B2}" srcOrd="6" destOrd="0" presId="urn:microsoft.com/office/officeart/2005/8/layout/chevron1"/>
    <dgm:cxn modelId="{23E75A12-2095-4B02-9900-093D91D81393}" type="presParOf" srcId="{C3A0009E-E525-4E0F-B770-89AC4219B6F3}" destId="{E974A48B-2C96-466C-94E6-23BB12138929}" srcOrd="7" destOrd="0" presId="urn:microsoft.com/office/officeart/2005/8/layout/chevron1"/>
    <dgm:cxn modelId="{0A8E2166-FDF7-402F-9DA2-3BEF49EEB2D5}" type="presParOf" srcId="{C3A0009E-E525-4E0F-B770-89AC4219B6F3}" destId="{8BA0DFE7-48C6-448E-BE8F-1A97A8536037}"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3D0157C-D618-4DA4-A3A7-24AB276CE7D1}" type="doc">
      <dgm:prSet loTypeId="urn:microsoft.com/office/officeart/2005/8/layout/cycle3" loCatId="cycle" qsTypeId="urn:microsoft.com/office/officeart/2005/8/quickstyle/3d3" qsCatId="3D" csTypeId="urn:microsoft.com/office/officeart/2005/8/colors/accent1_3" csCatId="accent1"/>
      <dgm:spPr/>
      <dgm:t>
        <a:bodyPr/>
        <a:lstStyle/>
        <a:p>
          <a:endParaRPr lang="en-US"/>
        </a:p>
      </dgm:t>
    </dgm:pt>
    <dgm:pt modelId="{52187369-DCC4-4808-9478-C83A475A174E}">
      <dgm:prSet/>
      <dgm:spPr/>
      <dgm:t>
        <a:bodyPr/>
        <a:lstStyle/>
        <a:p>
          <a:pPr rtl="0"/>
          <a:r>
            <a:rPr lang="en-US" b="0" i="0" baseline="0" dirty="0"/>
            <a:t>Multidisciplinary Approach</a:t>
          </a:r>
        </a:p>
      </dgm:t>
    </dgm:pt>
    <dgm:pt modelId="{DF5B74AE-8785-483A-9204-BDA091A87FDF}" type="parTrans" cxnId="{58481A30-D6CA-4457-B25A-C4E8244AE681}">
      <dgm:prSet/>
      <dgm:spPr/>
      <dgm:t>
        <a:bodyPr/>
        <a:lstStyle/>
        <a:p>
          <a:endParaRPr lang="en-US"/>
        </a:p>
      </dgm:t>
    </dgm:pt>
    <dgm:pt modelId="{FBEF7DEE-EB5E-480F-8A47-62EB376B8242}" type="sibTrans" cxnId="{58481A30-D6CA-4457-B25A-C4E8244AE681}">
      <dgm:prSet/>
      <dgm:spPr/>
      <dgm:t>
        <a:bodyPr/>
        <a:lstStyle/>
        <a:p>
          <a:endParaRPr lang="en-US"/>
        </a:p>
      </dgm:t>
    </dgm:pt>
    <dgm:pt modelId="{57CA10E0-28AE-49D3-AE39-98782CB72613}">
      <dgm:prSet/>
      <dgm:spPr/>
      <dgm:t>
        <a:bodyPr/>
        <a:lstStyle/>
        <a:p>
          <a:pPr rtl="0"/>
          <a:r>
            <a:rPr lang="en-US" b="0" i="0" baseline="0" dirty="0"/>
            <a:t>Time &amp; Effort</a:t>
          </a:r>
        </a:p>
      </dgm:t>
    </dgm:pt>
    <dgm:pt modelId="{43C5CA84-C63A-4611-B844-0696D9180C8B}" type="parTrans" cxnId="{C6791460-4C10-41A3-BEE9-0E13AAE48BA4}">
      <dgm:prSet/>
      <dgm:spPr/>
      <dgm:t>
        <a:bodyPr/>
        <a:lstStyle/>
        <a:p>
          <a:endParaRPr lang="en-US"/>
        </a:p>
      </dgm:t>
    </dgm:pt>
    <dgm:pt modelId="{AEA288E8-65BF-4BD0-B404-E7DF8820E149}" type="sibTrans" cxnId="{C6791460-4C10-41A3-BEE9-0E13AAE48BA4}">
      <dgm:prSet/>
      <dgm:spPr/>
      <dgm:t>
        <a:bodyPr/>
        <a:lstStyle/>
        <a:p>
          <a:endParaRPr lang="en-US"/>
        </a:p>
      </dgm:t>
    </dgm:pt>
    <dgm:pt modelId="{4A25D139-AA70-4A12-AF83-98D06B18D20C}">
      <dgm:prSet/>
      <dgm:spPr/>
      <dgm:t>
        <a:bodyPr/>
        <a:lstStyle/>
        <a:p>
          <a:pPr rtl="0"/>
          <a:r>
            <a:rPr lang="en-US" b="0" i="0" baseline="0" dirty="0"/>
            <a:t>Relevant  RISK and ASSET info</a:t>
          </a:r>
        </a:p>
      </dgm:t>
    </dgm:pt>
    <dgm:pt modelId="{D74D12AC-E4FF-422D-9AA6-CC3BB4449363}" type="parTrans" cxnId="{3537D52E-E837-464D-9039-403FF7848F24}">
      <dgm:prSet/>
      <dgm:spPr/>
      <dgm:t>
        <a:bodyPr/>
        <a:lstStyle/>
        <a:p>
          <a:endParaRPr lang="en-US"/>
        </a:p>
      </dgm:t>
    </dgm:pt>
    <dgm:pt modelId="{7B56DFA0-C5B6-466E-AA9C-D8999AB743A3}" type="sibTrans" cxnId="{3537D52E-E837-464D-9039-403FF7848F24}">
      <dgm:prSet/>
      <dgm:spPr/>
      <dgm:t>
        <a:bodyPr/>
        <a:lstStyle/>
        <a:p>
          <a:endParaRPr lang="en-US"/>
        </a:p>
      </dgm:t>
    </dgm:pt>
    <dgm:pt modelId="{D329F937-014F-4DCB-A918-C17F00EC3F89}" type="pres">
      <dgm:prSet presAssocID="{63D0157C-D618-4DA4-A3A7-24AB276CE7D1}" presName="Name0" presStyleCnt="0">
        <dgm:presLayoutVars>
          <dgm:dir/>
          <dgm:resizeHandles val="exact"/>
        </dgm:presLayoutVars>
      </dgm:prSet>
      <dgm:spPr/>
    </dgm:pt>
    <dgm:pt modelId="{FDFF2CE5-473D-4707-A0AF-07C56F556521}" type="pres">
      <dgm:prSet presAssocID="{63D0157C-D618-4DA4-A3A7-24AB276CE7D1}" presName="cycle" presStyleCnt="0"/>
      <dgm:spPr/>
    </dgm:pt>
    <dgm:pt modelId="{56C4CAF8-D7EF-4ADA-AB5B-C18A1446405A}" type="pres">
      <dgm:prSet presAssocID="{52187369-DCC4-4808-9478-C83A475A174E}" presName="nodeFirstNode" presStyleLbl="node1" presStyleIdx="0" presStyleCnt="3">
        <dgm:presLayoutVars>
          <dgm:bulletEnabled val="1"/>
        </dgm:presLayoutVars>
      </dgm:prSet>
      <dgm:spPr/>
    </dgm:pt>
    <dgm:pt modelId="{412A2BD0-9406-4A71-BB5B-36BA482E8C7B}" type="pres">
      <dgm:prSet presAssocID="{FBEF7DEE-EB5E-480F-8A47-62EB376B8242}" presName="sibTransFirstNode" presStyleLbl="bgShp" presStyleIdx="0" presStyleCnt="1"/>
      <dgm:spPr/>
    </dgm:pt>
    <dgm:pt modelId="{3433B0D0-8B5B-4A38-AC7B-B35462F0B701}" type="pres">
      <dgm:prSet presAssocID="{57CA10E0-28AE-49D3-AE39-98782CB72613}" presName="nodeFollowingNodes" presStyleLbl="node1" presStyleIdx="1" presStyleCnt="3">
        <dgm:presLayoutVars>
          <dgm:bulletEnabled val="1"/>
        </dgm:presLayoutVars>
      </dgm:prSet>
      <dgm:spPr/>
    </dgm:pt>
    <dgm:pt modelId="{BABD3698-852D-4DD9-AA50-1AE1134E182F}" type="pres">
      <dgm:prSet presAssocID="{4A25D139-AA70-4A12-AF83-98D06B18D20C}" presName="nodeFollowingNodes" presStyleLbl="node1" presStyleIdx="2" presStyleCnt="3">
        <dgm:presLayoutVars>
          <dgm:bulletEnabled val="1"/>
        </dgm:presLayoutVars>
      </dgm:prSet>
      <dgm:spPr/>
    </dgm:pt>
  </dgm:ptLst>
  <dgm:cxnLst>
    <dgm:cxn modelId="{373E4208-BDEC-4959-AE1C-4D029939AF7E}" type="presOf" srcId="{FBEF7DEE-EB5E-480F-8A47-62EB376B8242}" destId="{412A2BD0-9406-4A71-BB5B-36BA482E8C7B}" srcOrd="0" destOrd="0" presId="urn:microsoft.com/office/officeart/2005/8/layout/cycle3"/>
    <dgm:cxn modelId="{3537D52E-E837-464D-9039-403FF7848F24}" srcId="{63D0157C-D618-4DA4-A3A7-24AB276CE7D1}" destId="{4A25D139-AA70-4A12-AF83-98D06B18D20C}" srcOrd="2" destOrd="0" parTransId="{D74D12AC-E4FF-422D-9AA6-CC3BB4449363}" sibTransId="{7B56DFA0-C5B6-466E-AA9C-D8999AB743A3}"/>
    <dgm:cxn modelId="{58481A30-D6CA-4457-B25A-C4E8244AE681}" srcId="{63D0157C-D618-4DA4-A3A7-24AB276CE7D1}" destId="{52187369-DCC4-4808-9478-C83A475A174E}" srcOrd="0" destOrd="0" parTransId="{DF5B74AE-8785-483A-9204-BDA091A87FDF}" sibTransId="{FBEF7DEE-EB5E-480F-8A47-62EB376B8242}"/>
    <dgm:cxn modelId="{F007085B-F2AC-4C88-B283-5C193205801F}" type="presOf" srcId="{52187369-DCC4-4808-9478-C83A475A174E}" destId="{56C4CAF8-D7EF-4ADA-AB5B-C18A1446405A}" srcOrd="0" destOrd="0" presId="urn:microsoft.com/office/officeart/2005/8/layout/cycle3"/>
    <dgm:cxn modelId="{C6791460-4C10-41A3-BEE9-0E13AAE48BA4}" srcId="{63D0157C-D618-4DA4-A3A7-24AB276CE7D1}" destId="{57CA10E0-28AE-49D3-AE39-98782CB72613}" srcOrd="1" destOrd="0" parTransId="{43C5CA84-C63A-4611-B844-0696D9180C8B}" sibTransId="{AEA288E8-65BF-4BD0-B404-E7DF8820E149}"/>
    <dgm:cxn modelId="{4487CF65-2A65-4E26-B90E-45689A5E4211}" type="presOf" srcId="{57CA10E0-28AE-49D3-AE39-98782CB72613}" destId="{3433B0D0-8B5B-4A38-AC7B-B35462F0B701}" srcOrd="0" destOrd="0" presId="urn:microsoft.com/office/officeart/2005/8/layout/cycle3"/>
    <dgm:cxn modelId="{DA32AD7F-D8B7-4943-ADBD-98B8CBB3038C}" type="presOf" srcId="{63D0157C-D618-4DA4-A3A7-24AB276CE7D1}" destId="{D329F937-014F-4DCB-A918-C17F00EC3F89}" srcOrd="0" destOrd="0" presId="urn:microsoft.com/office/officeart/2005/8/layout/cycle3"/>
    <dgm:cxn modelId="{00204DF9-E11B-4596-B728-B4557B896872}" type="presOf" srcId="{4A25D139-AA70-4A12-AF83-98D06B18D20C}" destId="{BABD3698-852D-4DD9-AA50-1AE1134E182F}" srcOrd="0" destOrd="0" presId="urn:microsoft.com/office/officeart/2005/8/layout/cycle3"/>
    <dgm:cxn modelId="{FA1FA7AD-1918-44ED-9845-9A2D9CE6BF7B}" type="presParOf" srcId="{D329F937-014F-4DCB-A918-C17F00EC3F89}" destId="{FDFF2CE5-473D-4707-A0AF-07C56F556521}" srcOrd="0" destOrd="0" presId="urn:microsoft.com/office/officeart/2005/8/layout/cycle3"/>
    <dgm:cxn modelId="{A6D4D742-A317-44F7-A19A-DD02A7F07951}" type="presParOf" srcId="{FDFF2CE5-473D-4707-A0AF-07C56F556521}" destId="{56C4CAF8-D7EF-4ADA-AB5B-C18A1446405A}" srcOrd="0" destOrd="0" presId="urn:microsoft.com/office/officeart/2005/8/layout/cycle3"/>
    <dgm:cxn modelId="{45975C1E-0164-4CE9-8588-50D8AEC7E9A3}" type="presParOf" srcId="{FDFF2CE5-473D-4707-A0AF-07C56F556521}" destId="{412A2BD0-9406-4A71-BB5B-36BA482E8C7B}" srcOrd="1" destOrd="0" presId="urn:microsoft.com/office/officeart/2005/8/layout/cycle3"/>
    <dgm:cxn modelId="{3DC6E5AF-C8A7-4E8F-B714-CFC8F4A2CB29}" type="presParOf" srcId="{FDFF2CE5-473D-4707-A0AF-07C56F556521}" destId="{3433B0D0-8B5B-4A38-AC7B-B35462F0B701}" srcOrd="2" destOrd="0" presId="urn:microsoft.com/office/officeart/2005/8/layout/cycle3"/>
    <dgm:cxn modelId="{46972D40-D0AD-483F-AC06-52AA2489191B}" type="presParOf" srcId="{FDFF2CE5-473D-4707-A0AF-07C56F556521}" destId="{BABD3698-852D-4DD9-AA50-1AE1134E182F}"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11A183-FF15-4833-B869-D7C5DF5F3564}">
      <dsp:nvSpPr>
        <dsp:cNvPr id="0" name=""/>
        <dsp:cNvSpPr/>
      </dsp:nvSpPr>
      <dsp:spPr>
        <a:xfrm>
          <a:off x="0" y="0"/>
          <a:ext cx="7772400" cy="3783496"/>
        </a:xfrm>
        <a:prstGeom prst="roundRect">
          <a:avLst>
            <a:gd name="adj" fmla="val 8500"/>
          </a:avLst>
        </a:prstGeom>
        <a:solidFill>
          <a:schemeClr val="accent1">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2936413" numCol="1" spcCol="1270" anchor="t" anchorCtr="0">
          <a:noAutofit/>
        </a:bodyPr>
        <a:lstStyle/>
        <a:p>
          <a:pPr marL="0" lvl="0" indent="0" algn="l" defTabSz="1289050">
            <a:lnSpc>
              <a:spcPct val="90000"/>
            </a:lnSpc>
            <a:spcBef>
              <a:spcPct val="0"/>
            </a:spcBef>
            <a:spcAft>
              <a:spcPct val="35000"/>
            </a:spcAft>
            <a:buNone/>
          </a:pPr>
          <a:r>
            <a:rPr lang="en-US" sz="2900" kern="1200" dirty="0">
              <a:latin typeface="Calibri" panose="020F0502020204030204" pitchFamily="34" charset="0"/>
              <a:cs typeface="Calibri" panose="020F0502020204030204" pitchFamily="34" charset="0"/>
            </a:rPr>
            <a:t>Goals</a:t>
          </a:r>
        </a:p>
      </dsp:txBody>
      <dsp:txXfrm>
        <a:off x="94193" y="94193"/>
        <a:ext cx="7584014" cy="3595110"/>
      </dsp:txXfrm>
    </dsp:sp>
    <dsp:sp modelId="{75DA02F7-00FE-48F3-A057-C4AD8725791F}">
      <dsp:nvSpPr>
        <dsp:cNvPr id="0" name=""/>
        <dsp:cNvSpPr/>
      </dsp:nvSpPr>
      <dsp:spPr>
        <a:xfrm>
          <a:off x="194310" y="945874"/>
          <a:ext cx="1165860" cy="1294480"/>
        </a:xfrm>
        <a:prstGeom prst="roundRect">
          <a:avLst>
            <a:gd name="adj" fmla="val 105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alibri" panose="020F0502020204030204" pitchFamily="34" charset="0"/>
              <a:cs typeface="Calibri" panose="020F0502020204030204" pitchFamily="34" charset="0"/>
            </a:rPr>
            <a:t>Problem Definition</a:t>
          </a:r>
        </a:p>
      </dsp:txBody>
      <dsp:txXfrm>
        <a:off x="230164" y="981728"/>
        <a:ext cx="1094152" cy="1222772"/>
      </dsp:txXfrm>
    </dsp:sp>
    <dsp:sp modelId="{21C576C8-F76D-47BE-9762-5A1003BE0E4A}">
      <dsp:nvSpPr>
        <dsp:cNvPr id="0" name=""/>
        <dsp:cNvSpPr/>
      </dsp:nvSpPr>
      <dsp:spPr>
        <a:xfrm>
          <a:off x="194310" y="2297337"/>
          <a:ext cx="1165860" cy="1294480"/>
        </a:xfrm>
        <a:prstGeom prst="roundRect">
          <a:avLst>
            <a:gd name="adj" fmla="val 105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alibri" panose="020F0502020204030204" pitchFamily="34" charset="0"/>
              <a:cs typeface="Calibri" panose="020F0502020204030204" pitchFamily="34" charset="0"/>
            </a:rPr>
            <a:t>Design Principles</a:t>
          </a:r>
        </a:p>
      </dsp:txBody>
      <dsp:txXfrm>
        <a:off x="230164" y="2333191"/>
        <a:ext cx="1094152" cy="1222772"/>
      </dsp:txXfrm>
    </dsp:sp>
    <dsp:sp modelId="{7EDA3F37-6EC2-45BA-A383-E5ACEC5706FC}">
      <dsp:nvSpPr>
        <dsp:cNvPr id="0" name=""/>
        <dsp:cNvSpPr/>
      </dsp:nvSpPr>
      <dsp:spPr>
        <a:xfrm>
          <a:off x="1554480" y="945874"/>
          <a:ext cx="6023610" cy="2648447"/>
        </a:xfrm>
        <a:prstGeom prst="roundRect">
          <a:avLst>
            <a:gd name="adj" fmla="val 10500"/>
          </a:avLst>
        </a:prstGeom>
        <a:solidFill>
          <a:schemeClr val="accent1">
            <a:shade val="50000"/>
            <a:hueOff val="378765"/>
            <a:satOff val="-41131"/>
            <a:lumOff val="3442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681764" numCol="1" spcCol="1270" anchor="t" anchorCtr="0">
          <a:noAutofit/>
        </a:bodyPr>
        <a:lstStyle/>
        <a:p>
          <a:pPr marL="0" lvl="0" indent="0" algn="l" defTabSz="1289050">
            <a:lnSpc>
              <a:spcPct val="90000"/>
            </a:lnSpc>
            <a:spcBef>
              <a:spcPct val="0"/>
            </a:spcBef>
            <a:spcAft>
              <a:spcPct val="35000"/>
            </a:spcAft>
            <a:buNone/>
          </a:pPr>
          <a:r>
            <a:rPr lang="en-US" sz="2900" kern="1200" dirty="0">
              <a:latin typeface="Calibri" panose="020F0502020204030204" pitchFamily="34" charset="0"/>
              <a:cs typeface="Calibri" panose="020F0502020204030204" pitchFamily="34" charset="0"/>
            </a:rPr>
            <a:t>Design</a:t>
          </a:r>
        </a:p>
      </dsp:txBody>
      <dsp:txXfrm>
        <a:off x="1635929" y="1027323"/>
        <a:ext cx="5860712" cy="2485549"/>
      </dsp:txXfrm>
    </dsp:sp>
    <dsp:sp modelId="{3FFCD585-3F0D-4CE2-A26B-332EFD8CB1AC}">
      <dsp:nvSpPr>
        <dsp:cNvPr id="0" name=""/>
        <dsp:cNvSpPr/>
      </dsp:nvSpPr>
      <dsp:spPr>
        <a:xfrm>
          <a:off x="1705070" y="1872830"/>
          <a:ext cx="1204722" cy="359893"/>
        </a:xfrm>
        <a:prstGeom prst="roundRect">
          <a:avLst>
            <a:gd name="adj" fmla="val 105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alibri" panose="020F0502020204030204" pitchFamily="34" charset="0"/>
              <a:cs typeface="Calibri" panose="020F0502020204030204" pitchFamily="34" charset="0"/>
            </a:rPr>
            <a:t>Detection</a:t>
          </a:r>
        </a:p>
      </dsp:txBody>
      <dsp:txXfrm>
        <a:off x="1716138" y="1883898"/>
        <a:ext cx="1182586" cy="337757"/>
      </dsp:txXfrm>
    </dsp:sp>
    <dsp:sp modelId="{DE4701FC-ACCF-4D87-82F2-71688B510BB8}">
      <dsp:nvSpPr>
        <dsp:cNvPr id="0" name=""/>
        <dsp:cNvSpPr/>
      </dsp:nvSpPr>
      <dsp:spPr>
        <a:xfrm>
          <a:off x="1705070" y="2260277"/>
          <a:ext cx="1204722" cy="359893"/>
        </a:xfrm>
        <a:prstGeom prst="roundRect">
          <a:avLst>
            <a:gd name="adj" fmla="val 105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alibri" panose="020F0502020204030204" pitchFamily="34" charset="0"/>
              <a:cs typeface="Calibri" panose="020F0502020204030204" pitchFamily="34" charset="0"/>
            </a:rPr>
            <a:t>Deterrence</a:t>
          </a:r>
        </a:p>
      </dsp:txBody>
      <dsp:txXfrm>
        <a:off x="1716138" y="2271345"/>
        <a:ext cx="1182586" cy="337757"/>
      </dsp:txXfrm>
    </dsp:sp>
    <dsp:sp modelId="{F6A42BEE-E708-4283-B033-BCE0EE67F896}">
      <dsp:nvSpPr>
        <dsp:cNvPr id="0" name=""/>
        <dsp:cNvSpPr/>
      </dsp:nvSpPr>
      <dsp:spPr>
        <a:xfrm>
          <a:off x="1705070" y="2647723"/>
          <a:ext cx="1204722" cy="359893"/>
        </a:xfrm>
        <a:prstGeom prst="roundRect">
          <a:avLst>
            <a:gd name="adj" fmla="val 105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alibri" panose="020F0502020204030204" pitchFamily="34" charset="0"/>
              <a:cs typeface="Calibri" panose="020F0502020204030204" pitchFamily="34" charset="0"/>
            </a:rPr>
            <a:t>Delay</a:t>
          </a:r>
        </a:p>
      </dsp:txBody>
      <dsp:txXfrm>
        <a:off x="1716138" y="2658791"/>
        <a:ext cx="1182586" cy="337757"/>
      </dsp:txXfrm>
    </dsp:sp>
    <dsp:sp modelId="{2231C4EB-6AF6-4EE9-A6FC-B998A3B8BB6A}">
      <dsp:nvSpPr>
        <dsp:cNvPr id="0" name=""/>
        <dsp:cNvSpPr/>
      </dsp:nvSpPr>
      <dsp:spPr>
        <a:xfrm>
          <a:off x="1705070" y="3035170"/>
          <a:ext cx="1204722" cy="359893"/>
        </a:xfrm>
        <a:prstGeom prst="roundRect">
          <a:avLst>
            <a:gd name="adj" fmla="val 105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alibri" panose="020F0502020204030204" pitchFamily="34" charset="0"/>
              <a:cs typeface="Calibri" panose="020F0502020204030204" pitchFamily="34" charset="0"/>
            </a:rPr>
            <a:t>Response</a:t>
          </a:r>
        </a:p>
      </dsp:txBody>
      <dsp:txXfrm>
        <a:off x="1716138" y="3046238"/>
        <a:ext cx="1182586" cy="337757"/>
      </dsp:txXfrm>
    </dsp:sp>
    <dsp:sp modelId="{4506C529-9243-4D9F-A837-7B8F929F95C4}">
      <dsp:nvSpPr>
        <dsp:cNvPr id="0" name=""/>
        <dsp:cNvSpPr/>
      </dsp:nvSpPr>
      <dsp:spPr>
        <a:xfrm>
          <a:off x="3070098" y="1891748"/>
          <a:ext cx="4313682" cy="1513398"/>
        </a:xfrm>
        <a:prstGeom prst="roundRect">
          <a:avLst>
            <a:gd name="adj" fmla="val 10500"/>
          </a:avLst>
        </a:prstGeom>
        <a:solidFill>
          <a:schemeClr val="accent1">
            <a:shade val="50000"/>
            <a:hueOff val="378765"/>
            <a:satOff val="-41131"/>
            <a:lumOff val="3442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854229" numCol="1" spcCol="1270" anchor="t" anchorCtr="0">
          <a:noAutofit/>
        </a:bodyPr>
        <a:lstStyle/>
        <a:p>
          <a:pPr marL="0" lvl="0" indent="0" algn="l" defTabSz="1289050">
            <a:lnSpc>
              <a:spcPct val="90000"/>
            </a:lnSpc>
            <a:spcBef>
              <a:spcPct val="0"/>
            </a:spcBef>
            <a:spcAft>
              <a:spcPct val="35000"/>
            </a:spcAft>
            <a:buNone/>
          </a:pPr>
          <a:r>
            <a:rPr lang="en-US" sz="2900" kern="1200" dirty="0">
              <a:latin typeface="Calibri" panose="020F0502020204030204" pitchFamily="34" charset="0"/>
              <a:cs typeface="Calibri" panose="020F0502020204030204" pitchFamily="34" charset="0"/>
            </a:rPr>
            <a:t>Analysis / Implementation</a:t>
          </a:r>
        </a:p>
      </dsp:txBody>
      <dsp:txXfrm>
        <a:off x="3116640" y="1938290"/>
        <a:ext cx="4220598" cy="1420314"/>
      </dsp:txXfrm>
    </dsp:sp>
    <dsp:sp modelId="{3DE4738B-C8C2-449E-A8F8-169FEB337D33}">
      <dsp:nvSpPr>
        <dsp:cNvPr id="0" name=""/>
        <dsp:cNvSpPr/>
      </dsp:nvSpPr>
      <dsp:spPr>
        <a:xfrm>
          <a:off x="3177940" y="2572777"/>
          <a:ext cx="2018984" cy="681029"/>
        </a:xfrm>
        <a:prstGeom prst="roundRect">
          <a:avLst>
            <a:gd name="adj" fmla="val 105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alibri" panose="020F0502020204030204" pitchFamily="34" charset="0"/>
              <a:cs typeface="Calibri" panose="020F0502020204030204" pitchFamily="34" charset="0"/>
            </a:rPr>
            <a:t>Audits</a:t>
          </a:r>
        </a:p>
      </dsp:txBody>
      <dsp:txXfrm>
        <a:off x="3198884" y="2593721"/>
        <a:ext cx="1977096" cy="639141"/>
      </dsp:txXfrm>
    </dsp:sp>
    <dsp:sp modelId="{878C0E85-B901-417C-A2DD-F52DC2FC3D24}">
      <dsp:nvSpPr>
        <dsp:cNvPr id="0" name=""/>
        <dsp:cNvSpPr/>
      </dsp:nvSpPr>
      <dsp:spPr>
        <a:xfrm>
          <a:off x="5254363" y="2572777"/>
          <a:ext cx="2018984" cy="681029"/>
        </a:xfrm>
        <a:prstGeom prst="roundRect">
          <a:avLst>
            <a:gd name="adj" fmla="val 105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Calibri" panose="020F0502020204030204" pitchFamily="34" charset="0"/>
              <a:cs typeface="Calibri" panose="020F0502020204030204" pitchFamily="34" charset="0"/>
            </a:rPr>
            <a:t>ROI</a:t>
          </a:r>
        </a:p>
      </dsp:txBody>
      <dsp:txXfrm>
        <a:off x="5275307" y="2593721"/>
        <a:ext cx="1977096" cy="6391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1882F9-6A5A-4368-8F69-0F19D25D301B}">
      <dsp:nvSpPr>
        <dsp:cNvPr id="0" name=""/>
        <dsp:cNvSpPr/>
      </dsp:nvSpPr>
      <dsp:spPr>
        <a:xfrm>
          <a:off x="1859" y="357567"/>
          <a:ext cx="1475109" cy="88506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baseline="0" dirty="0"/>
            <a:t>Prevention</a:t>
          </a:r>
        </a:p>
      </dsp:txBody>
      <dsp:txXfrm>
        <a:off x="1859" y="357567"/>
        <a:ext cx="1475109" cy="885065"/>
      </dsp:txXfrm>
    </dsp:sp>
    <dsp:sp modelId="{959E8CFF-70C3-457E-9E8F-13BFB5E90926}">
      <dsp:nvSpPr>
        <dsp:cNvPr id="0" name=""/>
        <dsp:cNvSpPr/>
      </dsp:nvSpPr>
      <dsp:spPr>
        <a:xfrm>
          <a:off x="1624479" y="357567"/>
          <a:ext cx="1475109" cy="88506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baseline="0" dirty="0"/>
            <a:t>Detection </a:t>
          </a:r>
        </a:p>
      </dsp:txBody>
      <dsp:txXfrm>
        <a:off x="1624479" y="357567"/>
        <a:ext cx="1475109" cy="885065"/>
      </dsp:txXfrm>
    </dsp:sp>
    <dsp:sp modelId="{7EAEB2FA-D041-4455-AE23-8AA464F66BC6}">
      <dsp:nvSpPr>
        <dsp:cNvPr id="0" name=""/>
        <dsp:cNvSpPr/>
      </dsp:nvSpPr>
      <dsp:spPr>
        <a:xfrm>
          <a:off x="3247100" y="357567"/>
          <a:ext cx="1475109" cy="88506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baseline="0" dirty="0"/>
            <a:t>Control </a:t>
          </a:r>
        </a:p>
      </dsp:txBody>
      <dsp:txXfrm>
        <a:off x="3247100" y="357567"/>
        <a:ext cx="1475109" cy="885065"/>
      </dsp:txXfrm>
    </dsp:sp>
    <dsp:sp modelId="{7A73A667-EE15-47D1-BC6F-328B17FBEFA7}">
      <dsp:nvSpPr>
        <dsp:cNvPr id="0" name=""/>
        <dsp:cNvSpPr/>
      </dsp:nvSpPr>
      <dsp:spPr>
        <a:xfrm>
          <a:off x="4869721" y="357567"/>
          <a:ext cx="1475109" cy="88506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b="0" i="0" kern="1200" baseline="0" dirty="0"/>
            <a:t>Intervention</a:t>
          </a:r>
        </a:p>
      </dsp:txBody>
      <dsp:txXfrm>
        <a:off x="4869721" y="357567"/>
        <a:ext cx="1475109" cy="8850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58827-0FEF-4F15-97BC-41537505D855}">
      <dsp:nvSpPr>
        <dsp:cNvPr id="0" name=""/>
        <dsp:cNvSpPr/>
      </dsp:nvSpPr>
      <dsp:spPr>
        <a:xfrm>
          <a:off x="3585" y="538099"/>
          <a:ext cx="1222531" cy="611265"/>
        </a:xfrm>
        <a:prstGeom prst="roundRect">
          <a:avLst>
            <a:gd name="adj" fmla="val 1000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i="0" kern="1200" baseline="0" dirty="0"/>
            <a:t>Prevention</a:t>
          </a:r>
        </a:p>
      </dsp:txBody>
      <dsp:txXfrm>
        <a:off x="21488" y="556002"/>
        <a:ext cx="1186725" cy="575459"/>
      </dsp:txXfrm>
    </dsp:sp>
    <dsp:sp modelId="{01ABAB46-A2F5-4760-9D0A-A1FFA6B09759}">
      <dsp:nvSpPr>
        <dsp:cNvPr id="0" name=""/>
        <dsp:cNvSpPr/>
      </dsp:nvSpPr>
      <dsp:spPr>
        <a:xfrm>
          <a:off x="1531749" y="538099"/>
          <a:ext cx="1222531" cy="611265"/>
        </a:xfrm>
        <a:prstGeom prst="roundRect">
          <a:avLst>
            <a:gd name="adj" fmla="val 10000"/>
          </a:avLst>
        </a:prstGeom>
        <a:gradFill rotWithShape="0">
          <a:gsLst>
            <a:gs pos="0">
              <a:schemeClr val="accent1">
                <a:shade val="80000"/>
                <a:hueOff val="128652"/>
                <a:satOff val="-14775"/>
                <a:lumOff val="9324"/>
                <a:alphaOff val="0"/>
                <a:satMod val="103000"/>
                <a:lumMod val="102000"/>
                <a:tint val="94000"/>
              </a:schemeClr>
            </a:gs>
            <a:gs pos="50000">
              <a:schemeClr val="accent1">
                <a:shade val="80000"/>
                <a:hueOff val="128652"/>
                <a:satOff val="-14775"/>
                <a:lumOff val="9324"/>
                <a:alphaOff val="0"/>
                <a:satMod val="110000"/>
                <a:lumMod val="100000"/>
                <a:shade val="100000"/>
              </a:schemeClr>
            </a:gs>
            <a:gs pos="100000">
              <a:schemeClr val="accent1">
                <a:shade val="80000"/>
                <a:hueOff val="128652"/>
                <a:satOff val="-14775"/>
                <a:lumOff val="932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i="0" kern="1200" baseline="0" dirty="0"/>
            <a:t>Detection</a:t>
          </a:r>
        </a:p>
      </dsp:txBody>
      <dsp:txXfrm>
        <a:off x="1549652" y="556002"/>
        <a:ext cx="1186725" cy="575459"/>
      </dsp:txXfrm>
    </dsp:sp>
    <dsp:sp modelId="{0C68D439-CF25-4C2E-BDBE-108E2EE84A30}">
      <dsp:nvSpPr>
        <dsp:cNvPr id="0" name=""/>
        <dsp:cNvSpPr/>
      </dsp:nvSpPr>
      <dsp:spPr>
        <a:xfrm>
          <a:off x="3059914" y="538099"/>
          <a:ext cx="1222531" cy="611265"/>
        </a:xfrm>
        <a:prstGeom prst="roundRect">
          <a:avLst>
            <a:gd name="adj" fmla="val 10000"/>
          </a:avLst>
        </a:prstGeom>
        <a:gradFill rotWithShape="0">
          <a:gsLst>
            <a:gs pos="0">
              <a:schemeClr val="accent1">
                <a:shade val="80000"/>
                <a:hueOff val="257303"/>
                <a:satOff val="-29550"/>
                <a:lumOff val="18648"/>
                <a:alphaOff val="0"/>
                <a:satMod val="103000"/>
                <a:lumMod val="102000"/>
                <a:tint val="94000"/>
              </a:schemeClr>
            </a:gs>
            <a:gs pos="50000">
              <a:schemeClr val="accent1">
                <a:shade val="80000"/>
                <a:hueOff val="257303"/>
                <a:satOff val="-29550"/>
                <a:lumOff val="18648"/>
                <a:alphaOff val="0"/>
                <a:satMod val="110000"/>
                <a:lumMod val="100000"/>
                <a:shade val="100000"/>
              </a:schemeClr>
            </a:gs>
            <a:gs pos="100000">
              <a:schemeClr val="accent1">
                <a:shade val="80000"/>
                <a:hueOff val="257303"/>
                <a:satOff val="-29550"/>
                <a:lumOff val="1864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i="0" kern="1200" baseline="0" dirty="0"/>
            <a:t>Preparation</a:t>
          </a:r>
        </a:p>
      </dsp:txBody>
      <dsp:txXfrm>
        <a:off x="3077817" y="556002"/>
        <a:ext cx="1186725" cy="575459"/>
      </dsp:txXfrm>
    </dsp:sp>
    <dsp:sp modelId="{2A69113A-3CCC-4230-91E7-4A0F7D653596}">
      <dsp:nvSpPr>
        <dsp:cNvPr id="0" name=""/>
        <dsp:cNvSpPr/>
      </dsp:nvSpPr>
      <dsp:spPr>
        <a:xfrm>
          <a:off x="4588078" y="538099"/>
          <a:ext cx="1222531" cy="611265"/>
        </a:xfrm>
        <a:prstGeom prst="roundRect">
          <a:avLst>
            <a:gd name="adj" fmla="val 10000"/>
          </a:avLst>
        </a:prstGeom>
        <a:gradFill rotWithShape="0">
          <a:gsLst>
            <a:gs pos="0">
              <a:schemeClr val="accent1">
                <a:shade val="80000"/>
                <a:hueOff val="385955"/>
                <a:satOff val="-44325"/>
                <a:lumOff val="27973"/>
                <a:alphaOff val="0"/>
                <a:satMod val="103000"/>
                <a:lumMod val="102000"/>
                <a:tint val="94000"/>
              </a:schemeClr>
            </a:gs>
            <a:gs pos="50000">
              <a:schemeClr val="accent1">
                <a:shade val="80000"/>
                <a:hueOff val="385955"/>
                <a:satOff val="-44325"/>
                <a:lumOff val="27973"/>
                <a:alphaOff val="0"/>
                <a:satMod val="110000"/>
                <a:lumMod val="100000"/>
                <a:shade val="100000"/>
              </a:schemeClr>
            </a:gs>
            <a:gs pos="100000">
              <a:schemeClr val="accent1">
                <a:shade val="80000"/>
                <a:hueOff val="385955"/>
                <a:satOff val="-44325"/>
                <a:lumOff val="2797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i="0" kern="1200" baseline="0" dirty="0"/>
            <a:t>Response</a:t>
          </a:r>
        </a:p>
      </dsp:txBody>
      <dsp:txXfrm>
        <a:off x="4605981" y="556002"/>
        <a:ext cx="1186725" cy="575459"/>
      </dsp:txXfrm>
    </dsp:sp>
    <dsp:sp modelId="{8890BD4E-F9CD-443D-8B0D-B4903AA61903}">
      <dsp:nvSpPr>
        <dsp:cNvPr id="0" name=""/>
        <dsp:cNvSpPr/>
      </dsp:nvSpPr>
      <dsp:spPr>
        <a:xfrm>
          <a:off x="6116243" y="538099"/>
          <a:ext cx="1222531" cy="611265"/>
        </a:xfrm>
        <a:prstGeom prst="roundRect">
          <a:avLst>
            <a:gd name="adj" fmla="val 10000"/>
          </a:avLst>
        </a:prstGeom>
        <a:gradFill rotWithShape="0">
          <a:gsLst>
            <a:gs pos="0">
              <a:schemeClr val="accent1">
                <a:shade val="80000"/>
                <a:hueOff val="514606"/>
                <a:satOff val="-59100"/>
                <a:lumOff val="37297"/>
                <a:alphaOff val="0"/>
                <a:satMod val="103000"/>
                <a:lumMod val="102000"/>
                <a:tint val="94000"/>
              </a:schemeClr>
            </a:gs>
            <a:gs pos="50000">
              <a:schemeClr val="accent1">
                <a:shade val="80000"/>
                <a:hueOff val="514606"/>
                <a:satOff val="-59100"/>
                <a:lumOff val="37297"/>
                <a:alphaOff val="0"/>
                <a:satMod val="110000"/>
                <a:lumMod val="100000"/>
                <a:shade val="100000"/>
              </a:schemeClr>
            </a:gs>
            <a:gs pos="100000">
              <a:schemeClr val="accent1">
                <a:shade val="80000"/>
                <a:hueOff val="514606"/>
                <a:satOff val="-59100"/>
                <a:lumOff val="3729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rtl="0">
            <a:lnSpc>
              <a:spcPct val="90000"/>
            </a:lnSpc>
            <a:spcBef>
              <a:spcPct val="0"/>
            </a:spcBef>
            <a:spcAft>
              <a:spcPct val="35000"/>
            </a:spcAft>
            <a:buNone/>
          </a:pPr>
          <a:r>
            <a:rPr lang="en-US" sz="1800" b="0" i="0" kern="1200" baseline="0" dirty="0"/>
            <a:t>Recovery </a:t>
          </a:r>
        </a:p>
      </dsp:txBody>
      <dsp:txXfrm>
        <a:off x="6134146" y="556002"/>
        <a:ext cx="1186725" cy="57545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9BF632-C237-4DD3-9393-E39371531F35}">
      <dsp:nvSpPr>
        <dsp:cNvPr id="0" name=""/>
        <dsp:cNvSpPr/>
      </dsp:nvSpPr>
      <dsp:spPr>
        <a:xfrm>
          <a:off x="365615" y="2166"/>
          <a:ext cx="1860723" cy="1116433"/>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kern="1200" baseline="0" dirty="0"/>
            <a:t>CEO</a:t>
          </a:r>
        </a:p>
      </dsp:txBody>
      <dsp:txXfrm>
        <a:off x="365615" y="2166"/>
        <a:ext cx="1860723" cy="1116433"/>
      </dsp:txXfrm>
    </dsp:sp>
    <dsp:sp modelId="{7BBEABAC-3363-4373-BDDB-E634B0A7B918}">
      <dsp:nvSpPr>
        <dsp:cNvPr id="0" name=""/>
        <dsp:cNvSpPr/>
      </dsp:nvSpPr>
      <dsp:spPr>
        <a:xfrm>
          <a:off x="2412411" y="2166"/>
          <a:ext cx="1860723" cy="1116433"/>
        </a:xfrm>
        <a:prstGeom prst="rect">
          <a:avLst/>
        </a:prstGeom>
        <a:gradFill rotWithShape="0">
          <a:gsLst>
            <a:gs pos="0">
              <a:schemeClr val="accent1">
                <a:shade val="80000"/>
                <a:hueOff val="64326"/>
                <a:satOff val="-7387"/>
                <a:lumOff val="4662"/>
                <a:alphaOff val="0"/>
                <a:satMod val="103000"/>
                <a:lumMod val="102000"/>
                <a:tint val="94000"/>
              </a:schemeClr>
            </a:gs>
            <a:gs pos="50000">
              <a:schemeClr val="accent1">
                <a:shade val="80000"/>
                <a:hueOff val="64326"/>
                <a:satOff val="-7387"/>
                <a:lumOff val="4662"/>
                <a:alphaOff val="0"/>
                <a:satMod val="110000"/>
                <a:lumMod val="100000"/>
                <a:shade val="100000"/>
              </a:schemeClr>
            </a:gs>
            <a:gs pos="100000">
              <a:schemeClr val="accent1">
                <a:shade val="80000"/>
                <a:hueOff val="64326"/>
                <a:satOff val="-7387"/>
                <a:lumOff val="4662"/>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kern="1200" baseline="0" dirty="0"/>
            <a:t>CFO</a:t>
          </a:r>
        </a:p>
      </dsp:txBody>
      <dsp:txXfrm>
        <a:off x="2412411" y="2166"/>
        <a:ext cx="1860723" cy="1116433"/>
      </dsp:txXfrm>
    </dsp:sp>
    <dsp:sp modelId="{86375DA6-C78D-49CD-9A56-DFF904014B20}">
      <dsp:nvSpPr>
        <dsp:cNvPr id="0" name=""/>
        <dsp:cNvSpPr/>
      </dsp:nvSpPr>
      <dsp:spPr>
        <a:xfrm>
          <a:off x="4459206" y="2166"/>
          <a:ext cx="1860723" cy="1116433"/>
        </a:xfrm>
        <a:prstGeom prst="rect">
          <a:avLst/>
        </a:prstGeom>
        <a:gradFill rotWithShape="0">
          <a:gsLst>
            <a:gs pos="0">
              <a:schemeClr val="accent1">
                <a:shade val="80000"/>
                <a:hueOff val="128652"/>
                <a:satOff val="-14775"/>
                <a:lumOff val="9324"/>
                <a:alphaOff val="0"/>
                <a:satMod val="103000"/>
                <a:lumMod val="102000"/>
                <a:tint val="94000"/>
              </a:schemeClr>
            </a:gs>
            <a:gs pos="50000">
              <a:schemeClr val="accent1">
                <a:shade val="80000"/>
                <a:hueOff val="128652"/>
                <a:satOff val="-14775"/>
                <a:lumOff val="9324"/>
                <a:alphaOff val="0"/>
                <a:satMod val="110000"/>
                <a:lumMod val="100000"/>
                <a:shade val="100000"/>
              </a:schemeClr>
            </a:gs>
            <a:gs pos="100000">
              <a:schemeClr val="accent1">
                <a:shade val="80000"/>
                <a:hueOff val="128652"/>
                <a:satOff val="-14775"/>
                <a:lumOff val="9324"/>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kern="1200" baseline="0" dirty="0"/>
            <a:t>HR Manager</a:t>
          </a:r>
        </a:p>
      </dsp:txBody>
      <dsp:txXfrm>
        <a:off x="4459206" y="2166"/>
        <a:ext cx="1860723" cy="1116433"/>
      </dsp:txXfrm>
    </dsp:sp>
    <dsp:sp modelId="{1B019EC7-9071-43ED-9A02-20AE33082FC2}">
      <dsp:nvSpPr>
        <dsp:cNvPr id="0" name=""/>
        <dsp:cNvSpPr/>
      </dsp:nvSpPr>
      <dsp:spPr>
        <a:xfrm>
          <a:off x="365615" y="1304672"/>
          <a:ext cx="1860723" cy="1116433"/>
        </a:xfrm>
        <a:prstGeom prst="rect">
          <a:avLst/>
        </a:prstGeom>
        <a:gradFill rotWithShape="0">
          <a:gsLst>
            <a:gs pos="0">
              <a:schemeClr val="accent1">
                <a:shade val="80000"/>
                <a:hueOff val="192977"/>
                <a:satOff val="-22162"/>
                <a:lumOff val="13986"/>
                <a:alphaOff val="0"/>
                <a:satMod val="103000"/>
                <a:lumMod val="102000"/>
                <a:tint val="94000"/>
              </a:schemeClr>
            </a:gs>
            <a:gs pos="50000">
              <a:schemeClr val="accent1">
                <a:shade val="80000"/>
                <a:hueOff val="192977"/>
                <a:satOff val="-22162"/>
                <a:lumOff val="13986"/>
                <a:alphaOff val="0"/>
                <a:satMod val="110000"/>
                <a:lumMod val="100000"/>
                <a:shade val="100000"/>
              </a:schemeClr>
            </a:gs>
            <a:gs pos="100000">
              <a:schemeClr val="accent1">
                <a:shade val="80000"/>
                <a:hueOff val="192977"/>
                <a:satOff val="-22162"/>
                <a:lumOff val="1398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kern="1200" baseline="0" dirty="0"/>
            <a:t>IT Manager</a:t>
          </a:r>
        </a:p>
      </dsp:txBody>
      <dsp:txXfrm>
        <a:off x="365615" y="1304672"/>
        <a:ext cx="1860723" cy="1116433"/>
      </dsp:txXfrm>
    </dsp:sp>
    <dsp:sp modelId="{A19D9772-DEBD-48E9-82B5-33BE4B2BD64B}">
      <dsp:nvSpPr>
        <dsp:cNvPr id="0" name=""/>
        <dsp:cNvSpPr/>
      </dsp:nvSpPr>
      <dsp:spPr>
        <a:xfrm>
          <a:off x="2412411" y="1304672"/>
          <a:ext cx="1860723" cy="1116433"/>
        </a:xfrm>
        <a:prstGeom prst="rect">
          <a:avLst/>
        </a:prstGeom>
        <a:gradFill rotWithShape="0">
          <a:gsLst>
            <a:gs pos="0">
              <a:schemeClr val="accent1">
                <a:shade val="80000"/>
                <a:hueOff val="257303"/>
                <a:satOff val="-29550"/>
                <a:lumOff val="18648"/>
                <a:alphaOff val="0"/>
                <a:satMod val="103000"/>
                <a:lumMod val="102000"/>
                <a:tint val="94000"/>
              </a:schemeClr>
            </a:gs>
            <a:gs pos="50000">
              <a:schemeClr val="accent1">
                <a:shade val="80000"/>
                <a:hueOff val="257303"/>
                <a:satOff val="-29550"/>
                <a:lumOff val="18648"/>
                <a:alphaOff val="0"/>
                <a:satMod val="110000"/>
                <a:lumMod val="100000"/>
                <a:shade val="100000"/>
              </a:schemeClr>
            </a:gs>
            <a:gs pos="100000">
              <a:schemeClr val="accent1">
                <a:shade val="80000"/>
                <a:hueOff val="257303"/>
                <a:satOff val="-29550"/>
                <a:lumOff val="1864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kern="1200" baseline="0" dirty="0"/>
            <a:t>Facilities Manager</a:t>
          </a:r>
        </a:p>
      </dsp:txBody>
      <dsp:txXfrm>
        <a:off x="2412411" y="1304672"/>
        <a:ext cx="1860723" cy="1116433"/>
      </dsp:txXfrm>
    </dsp:sp>
    <dsp:sp modelId="{750B637C-0775-4CA6-89D3-913EB5DB0EC8}">
      <dsp:nvSpPr>
        <dsp:cNvPr id="0" name=""/>
        <dsp:cNvSpPr/>
      </dsp:nvSpPr>
      <dsp:spPr>
        <a:xfrm>
          <a:off x="4459206" y="1304672"/>
          <a:ext cx="1860723" cy="1116433"/>
        </a:xfrm>
        <a:prstGeom prst="rect">
          <a:avLst/>
        </a:prstGeom>
        <a:gradFill rotWithShape="0">
          <a:gsLst>
            <a:gs pos="0">
              <a:schemeClr val="accent1">
                <a:shade val="80000"/>
                <a:hueOff val="321629"/>
                <a:satOff val="-36937"/>
                <a:lumOff val="23311"/>
                <a:alphaOff val="0"/>
                <a:satMod val="103000"/>
                <a:lumMod val="102000"/>
                <a:tint val="94000"/>
              </a:schemeClr>
            </a:gs>
            <a:gs pos="50000">
              <a:schemeClr val="accent1">
                <a:shade val="80000"/>
                <a:hueOff val="321629"/>
                <a:satOff val="-36937"/>
                <a:lumOff val="23311"/>
                <a:alphaOff val="0"/>
                <a:satMod val="110000"/>
                <a:lumMod val="100000"/>
                <a:shade val="100000"/>
              </a:schemeClr>
            </a:gs>
            <a:gs pos="100000">
              <a:schemeClr val="accent1">
                <a:shade val="80000"/>
                <a:hueOff val="321629"/>
                <a:satOff val="-36937"/>
                <a:lumOff val="23311"/>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kern="1200" baseline="0" dirty="0"/>
            <a:t>Project Architect</a:t>
          </a:r>
        </a:p>
      </dsp:txBody>
      <dsp:txXfrm>
        <a:off x="4459206" y="1304672"/>
        <a:ext cx="1860723" cy="1116433"/>
      </dsp:txXfrm>
    </dsp:sp>
    <dsp:sp modelId="{42F41136-C1A4-4DFD-8AAE-C8A7E103DA59}">
      <dsp:nvSpPr>
        <dsp:cNvPr id="0" name=""/>
        <dsp:cNvSpPr/>
      </dsp:nvSpPr>
      <dsp:spPr>
        <a:xfrm>
          <a:off x="365615" y="2607178"/>
          <a:ext cx="1860723" cy="1116433"/>
        </a:xfrm>
        <a:prstGeom prst="rect">
          <a:avLst/>
        </a:prstGeom>
        <a:gradFill rotWithShape="0">
          <a:gsLst>
            <a:gs pos="0">
              <a:schemeClr val="accent1">
                <a:shade val="80000"/>
                <a:hueOff val="385955"/>
                <a:satOff val="-44325"/>
                <a:lumOff val="27973"/>
                <a:alphaOff val="0"/>
                <a:satMod val="103000"/>
                <a:lumMod val="102000"/>
                <a:tint val="94000"/>
              </a:schemeClr>
            </a:gs>
            <a:gs pos="50000">
              <a:schemeClr val="accent1">
                <a:shade val="80000"/>
                <a:hueOff val="385955"/>
                <a:satOff val="-44325"/>
                <a:lumOff val="27973"/>
                <a:alphaOff val="0"/>
                <a:satMod val="110000"/>
                <a:lumMod val="100000"/>
                <a:shade val="100000"/>
              </a:schemeClr>
            </a:gs>
            <a:gs pos="100000">
              <a:schemeClr val="accent1">
                <a:shade val="80000"/>
                <a:hueOff val="385955"/>
                <a:satOff val="-44325"/>
                <a:lumOff val="2797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kern="1200" baseline="0" dirty="0"/>
            <a:t>Construction Manager</a:t>
          </a:r>
        </a:p>
      </dsp:txBody>
      <dsp:txXfrm>
        <a:off x="365615" y="2607178"/>
        <a:ext cx="1860723" cy="1116433"/>
      </dsp:txXfrm>
    </dsp:sp>
    <dsp:sp modelId="{533F3BA1-DAC7-4359-984C-472768533AC6}">
      <dsp:nvSpPr>
        <dsp:cNvPr id="0" name=""/>
        <dsp:cNvSpPr/>
      </dsp:nvSpPr>
      <dsp:spPr>
        <a:xfrm>
          <a:off x="2412411" y="2607178"/>
          <a:ext cx="1860723" cy="1116433"/>
        </a:xfrm>
        <a:prstGeom prst="rect">
          <a:avLst/>
        </a:prstGeom>
        <a:gradFill rotWithShape="0">
          <a:gsLst>
            <a:gs pos="0">
              <a:schemeClr val="accent1">
                <a:shade val="80000"/>
                <a:hueOff val="450280"/>
                <a:satOff val="-51712"/>
                <a:lumOff val="32635"/>
                <a:alphaOff val="0"/>
                <a:satMod val="103000"/>
                <a:lumMod val="102000"/>
                <a:tint val="94000"/>
              </a:schemeClr>
            </a:gs>
            <a:gs pos="50000">
              <a:schemeClr val="accent1">
                <a:shade val="80000"/>
                <a:hueOff val="450280"/>
                <a:satOff val="-51712"/>
                <a:lumOff val="32635"/>
                <a:alphaOff val="0"/>
                <a:satMod val="110000"/>
                <a:lumMod val="100000"/>
                <a:shade val="100000"/>
              </a:schemeClr>
            </a:gs>
            <a:gs pos="100000">
              <a:schemeClr val="accent1">
                <a:shade val="80000"/>
                <a:hueOff val="450280"/>
                <a:satOff val="-51712"/>
                <a:lumOff val="3263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kern="1200" baseline="0" dirty="0"/>
            <a:t>Security System Designer</a:t>
          </a:r>
        </a:p>
      </dsp:txBody>
      <dsp:txXfrm>
        <a:off x="2412411" y="2607178"/>
        <a:ext cx="1860723" cy="1116433"/>
      </dsp:txXfrm>
    </dsp:sp>
    <dsp:sp modelId="{246B832E-60C9-4451-9403-045EC876EBD6}">
      <dsp:nvSpPr>
        <dsp:cNvPr id="0" name=""/>
        <dsp:cNvSpPr/>
      </dsp:nvSpPr>
      <dsp:spPr>
        <a:xfrm>
          <a:off x="4459206" y="2607178"/>
          <a:ext cx="1860723" cy="1116433"/>
        </a:xfrm>
        <a:prstGeom prst="rect">
          <a:avLst/>
        </a:prstGeom>
        <a:gradFill rotWithShape="0">
          <a:gsLst>
            <a:gs pos="0">
              <a:schemeClr val="accent1">
                <a:shade val="80000"/>
                <a:hueOff val="514606"/>
                <a:satOff val="-59100"/>
                <a:lumOff val="37297"/>
                <a:alphaOff val="0"/>
                <a:satMod val="103000"/>
                <a:lumMod val="102000"/>
                <a:tint val="94000"/>
              </a:schemeClr>
            </a:gs>
            <a:gs pos="50000">
              <a:schemeClr val="accent1">
                <a:shade val="80000"/>
                <a:hueOff val="514606"/>
                <a:satOff val="-59100"/>
                <a:lumOff val="37297"/>
                <a:alphaOff val="0"/>
                <a:satMod val="110000"/>
                <a:lumMod val="100000"/>
                <a:shade val="100000"/>
              </a:schemeClr>
            </a:gs>
            <a:gs pos="100000">
              <a:schemeClr val="accent1">
                <a:shade val="80000"/>
                <a:hueOff val="514606"/>
                <a:satOff val="-59100"/>
                <a:lumOff val="37297"/>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rtl="0">
            <a:lnSpc>
              <a:spcPct val="90000"/>
            </a:lnSpc>
            <a:spcBef>
              <a:spcPct val="0"/>
            </a:spcBef>
            <a:spcAft>
              <a:spcPct val="35000"/>
            </a:spcAft>
            <a:buNone/>
          </a:pPr>
          <a:r>
            <a:rPr lang="en-US" sz="2200" b="0" i="0" kern="1200" baseline="0" dirty="0"/>
            <a:t>Security Manager</a:t>
          </a:r>
        </a:p>
      </dsp:txBody>
      <dsp:txXfrm>
        <a:off x="4459206" y="2607178"/>
        <a:ext cx="1860723" cy="11164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4BA5F-E6AE-4093-894C-5E54D45E8D3B}">
      <dsp:nvSpPr>
        <dsp:cNvPr id="0" name=""/>
        <dsp:cNvSpPr/>
      </dsp:nvSpPr>
      <dsp:spPr>
        <a:xfrm>
          <a:off x="417821" y="550"/>
          <a:ext cx="2202430" cy="1321458"/>
        </a:xfrm>
        <a:prstGeom prst="rect">
          <a:avLst/>
        </a:prstGeom>
        <a:solidFill>
          <a:schemeClr val="accent1">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1" kern="1200" dirty="0"/>
            <a:t>Remedial </a:t>
          </a:r>
          <a:endParaRPr lang="en-US" sz="2900" kern="1200" dirty="0"/>
        </a:p>
      </dsp:txBody>
      <dsp:txXfrm>
        <a:off x="417821" y="550"/>
        <a:ext cx="2202430" cy="1321458"/>
      </dsp:txXfrm>
    </dsp:sp>
    <dsp:sp modelId="{F17DD6AA-B9F4-49DA-968B-A8EE0D4478FE}">
      <dsp:nvSpPr>
        <dsp:cNvPr id="0" name=""/>
        <dsp:cNvSpPr/>
      </dsp:nvSpPr>
      <dsp:spPr>
        <a:xfrm>
          <a:off x="2840496" y="550"/>
          <a:ext cx="2202430" cy="1321458"/>
        </a:xfrm>
        <a:prstGeom prst="rect">
          <a:avLst/>
        </a:prstGeom>
        <a:solidFill>
          <a:schemeClr val="accent1">
            <a:shade val="80000"/>
            <a:hueOff val="514606"/>
            <a:satOff val="-59100"/>
            <a:lumOff val="3729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rtl="0">
            <a:lnSpc>
              <a:spcPct val="90000"/>
            </a:lnSpc>
            <a:spcBef>
              <a:spcPct val="0"/>
            </a:spcBef>
            <a:spcAft>
              <a:spcPct val="35000"/>
            </a:spcAft>
            <a:buNone/>
          </a:pPr>
          <a:r>
            <a:rPr lang="en-US" sz="2900" b="1" kern="1200" dirty="0"/>
            <a:t>Preventative </a:t>
          </a:r>
          <a:endParaRPr lang="en-US" sz="2900" kern="1200" dirty="0"/>
        </a:p>
      </dsp:txBody>
      <dsp:txXfrm>
        <a:off x="2840496" y="550"/>
        <a:ext cx="2202430" cy="13214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98BBC7-5314-47F1-B184-58026821EB9F}">
      <dsp:nvSpPr>
        <dsp:cNvPr id="0" name=""/>
        <dsp:cNvSpPr/>
      </dsp:nvSpPr>
      <dsp:spPr>
        <a:xfrm>
          <a:off x="472522" y="0"/>
          <a:ext cx="4787347" cy="4787347"/>
        </a:xfrm>
        <a:prstGeom prst="triangle">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01F542-632D-4989-AF7A-51FE7A343F0A}">
      <dsp:nvSpPr>
        <dsp:cNvPr id="0" name=""/>
        <dsp:cNvSpPr/>
      </dsp:nvSpPr>
      <dsp:spPr>
        <a:xfrm>
          <a:off x="2866196" y="479202"/>
          <a:ext cx="3111776" cy="850876"/>
        </a:xfrm>
        <a:prstGeom prst="roundRect">
          <a:avLst/>
        </a:prstGeom>
        <a:solidFill>
          <a:schemeClr val="lt1">
            <a:alpha val="90000"/>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kern="1200" dirty="0">
              <a:latin typeface="Calibri" panose="020F0502020204030204" pitchFamily="34" charset="0"/>
              <a:cs typeface="Calibri" panose="020F0502020204030204" pitchFamily="34" charset="0"/>
            </a:rPr>
            <a:t>Passive or Active </a:t>
          </a:r>
        </a:p>
      </dsp:txBody>
      <dsp:txXfrm>
        <a:off x="2907732" y="520738"/>
        <a:ext cx="3028704" cy="767804"/>
      </dsp:txXfrm>
    </dsp:sp>
    <dsp:sp modelId="{90ED77C9-4C57-4EC5-A0E2-35701C515A58}">
      <dsp:nvSpPr>
        <dsp:cNvPr id="0" name=""/>
        <dsp:cNvSpPr/>
      </dsp:nvSpPr>
      <dsp:spPr>
        <a:xfrm>
          <a:off x="2866196" y="1436438"/>
          <a:ext cx="3111776" cy="850876"/>
        </a:xfrm>
        <a:prstGeom prst="roundRect">
          <a:avLst/>
        </a:prstGeom>
        <a:solidFill>
          <a:schemeClr val="lt1">
            <a:alpha val="90000"/>
            <a:hueOff val="0"/>
            <a:satOff val="0"/>
            <a:lumOff val="0"/>
            <a:alphaOff val="0"/>
          </a:schemeClr>
        </a:solidFill>
        <a:ln w="12700" cap="flat" cmpd="sng" algn="ctr">
          <a:solidFill>
            <a:schemeClr val="accent2">
              <a:shade val="80000"/>
              <a:hueOff val="46042"/>
              <a:satOff val="1128"/>
              <a:lumOff val="71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kern="1200" dirty="0">
              <a:latin typeface="Calibri" panose="020F0502020204030204" pitchFamily="34" charset="0"/>
              <a:cs typeface="Calibri" panose="020F0502020204030204" pitchFamily="34" charset="0"/>
            </a:rPr>
            <a:t>Covert or Visible</a:t>
          </a:r>
        </a:p>
      </dsp:txBody>
      <dsp:txXfrm>
        <a:off x="2907732" y="1477974"/>
        <a:ext cx="3028704" cy="767804"/>
      </dsp:txXfrm>
    </dsp:sp>
    <dsp:sp modelId="{5FF26526-8D15-4DA7-A96D-80D48F185A3D}">
      <dsp:nvSpPr>
        <dsp:cNvPr id="0" name=""/>
        <dsp:cNvSpPr/>
      </dsp:nvSpPr>
      <dsp:spPr>
        <a:xfrm>
          <a:off x="2866196" y="2393674"/>
          <a:ext cx="3111776" cy="850876"/>
        </a:xfrm>
        <a:prstGeom prst="roundRect">
          <a:avLst/>
        </a:prstGeom>
        <a:solidFill>
          <a:schemeClr val="lt1">
            <a:alpha val="90000"/>
            <a:hueOff val="0"/>
            <a:satOff val="0"/>
            <a:lumOff val="0"/>
            <a:alphaOff val="0"/>
          </a:schemeClr>
        </a:solidFill>
        <a:ln w="12700" cap="flat" cmpd="sng" algn="ctr">
          <a:solidFill>
            <a:schemeClr val="accent2">
              <a:shade val="80000"/>
              <a:hueOff val="92084"/>
              <a:satOff val="2256"/>
              <a:lumOff val="1432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kern="1200" dirty="0">
              <a:latin typeface="Calibri" panose="020F0502020204030204" pitchFamily="34" charset="0"/>
              <a:cs typeface="Calibri" panose="020F0502020204030204" pitchFamily="34" charset="0"/>
            </a:rPr>
            <a:t>Volumetric or Line detection</a:t>
          </a:r>
        </a:p>
      </dsp:txBody>
      <dsp:txXfrm>
        <a:off x="2907732" y="2435210"/>
        <a:ext cx="3028704" cy="767804"/>
      </dsp:txXfrm>
    </dsp:sp>
    <dsp:sp modelId="{2524F20A-9750-436C-B62D-FA420A3EB009}">
      <dsp:nvSpPr>
        <dsp:cNvPr id="0" name=""/>
        <dsp:cNvSpPr/>
      </dsp:nvSpPr>
      <dsp:spPr>
        <a:xfrm>
          <a:off x="2866196" y="3350909"/>
          <a:ext cx="3111776" cy="850876"/>
        </a:xfrm>
        <a:prstGeom prst="roundRect">
          <a:avLst/>
        </a:prstGeom>
        <a:solidFill>
          <a:schemeClr val="lt1">
            <a:alpha val="90000"/>
            <a:hueOff val="0"/>
            <a:satOff val="0"/>
            <a:lumOff val="0"/>
            <a:alphaOff val="0"/>
          </a:schemeClr>
        </a:solidFill>
        <a:ln w="12700" cap="flat" cmpd="sng" algn="ctr">
          <a:solidFill>
            <a:schemeClr val="accent2">
              <a:shade val="80000"/>
              <a:hueOff val="138127"/>
              <a:satOff val="3384"/>
              <a:lumOff val="214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0" kern="1200" dirty="0">
              <a:latin typeface="Calibri" panose="020F0502020204030204" pitchFamily="34" charset="0"/>
              <a:cs typeface="Calibri" panose="020F0502020204030204" pitchFamily="34" charset="0"/>
            </a:rPr>
            <a:t>Application</a:t>
          </a:r>
        </a:p>
      </dsp:txBody>
      <dsp:txXfrm>
        <a:off x="2907732" y="3392445"/>
        <a:ext cx="3028704" cy="7678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561B7-9BA9-45C2-8563-FD4A4635C6D0}">
      <dsp:nvSpPr>
        <dsp:cNvPr id="0" name=""/>
        <dsp:cNvSpPr/>
      </dsp:nvSpPr>
      <dsp:spPr>
        <a:xfrm>
          <a:off x="704373" y="413"/>
          <a:ext cx="2486025" cy="1491615"/>
        </a:xfrm>
        <a:prstGeom prst="rect">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Calibri" panose="020F0502020204030204" pitchFamily="34" charset="0"/>
              <a:cs typeface="Calibri" panose="020F0502020204030204" pitchFamily="34" charset="0"/>
            </a:rPr>
            <a:t>Passive or Active </a:t>
          </a:r>
          <a:endParaRPr lang="en-US" sz="2500" kern="1200" dirty="0">
            <a:latin typeface="Calibri" panose="020F0502020204030204" pitchFamily="34" charset="0"/>
            <a:cs typeface="Calibri" panose="020F0502020204030204" pitchFamily="34" charset="0"/>
          </a:endParaRPr>
        </a:p>
      </dsp:txBody>
      <dsp:txXfrm>
        <a:off x="704373" y="413"/>
        <a:ext cx="2486025" cy="1491615"/>
      </dsp:txXfrm>
    </dsp:sp>
    <dsp:sp modelId="{D83417A2-121B-4228-88A7-5219B8C57DA2}">
      <dsp:nvSpPr>
        <dsp:cNvPr id="0" name=""/>
        <dsp:cNvSpPr/>
      </dsp:nvSpPr>
      <dsp:spPr>
        <a:xfrm>
          <a:off x="3439001" y="413"/>
          <a:ext cx="2486025" cy="1491615"/>
        </a:xfrm>
        <a:prstGeom prst="rect">
          <a:avLst/>
        </a:prstGeom>
        <a:solidFill>
          <a:schemeClr val="accent2">
            <a:shade val="50000"/>
            <a:hueOff val="78433"/>
            <a:satOff val="2510"/>
            <a:lumOff val="167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Calibri" panose="020F0502020204030204" pitchFamily="34" charset="0"/>
              <a:cs typeface="Calibri" panose="020F0502020204030204" pitchFamily="34" charset="0"/>
            </a:rPr>
            <a:t>Covert or Visible</a:t>
          </a:r>
          <a:endParaRPr lang="en-US" sz="2500" kern="1200" dirty="0">
            <a:latin typeface="Calibri" panose="020F0502020204030204" pitchFamily="34" charset="0"/>
            <a:cs typeface="Calibri" panose="020F0502020204030204" pitchFamily="34" charset="0"/>
          </a:endParaRPr>
        </a:p>
      </dsp:txBody>
      <dsp:txXfrm>
        <a:off x="3439001" y="413"/>
        <a:ext cx="2486025" cy="1491615"/>
      </dsp:txXfrm>
    </dsp:sp>
    <dsp:sp modelId="{E4482636-F122-4EA3-B599-9C8AA70A32BA}">
      <dsp:nvSpPr>
        <dsp:cNvPr id="0" name=""/>
        <dsp:cNvSpPr/>
      </dsp:nvSpPr>
      <dsp:spPr>
        <a:xfrm>
          <a:off x="704373" y="1740631"/>
          <a:ext cx="2486025" cy="1491615"/>
        </a:xfrm>
        <a:prstGeom prst="rect">
          <a:avLst/>
        </a:prstGeom>
        <a:solidFill>
          <a:schemeClr val="accent2">
            <a:shade val="50000"/>
            <a:hueOff val="156866"/>
            <a:satOff val="5020"/>
            <a:lumOff val="334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Calibri" panose="020F0502020204030204" pitchFamily="34" charset="0"/>
              <a:cs typeface="Calibri" panose="020F0502020204030204" pitchFamily="34" charset="0"/>
            </a:rPr>
            <a:t>Line of Sight-Sensor or Terrain Following</a:t>
          </a:r>
          <a:endParaRPr lang="en-US" sz="2500" kern="1200" dirty="0">
            <a:latin typeface="Calibri" panose="020F0502020204030204" pitchFamily="34" charset="0"/>
            <a:cs typeface="Calibri" panose="020F0502020204030204" pitchFamily="34" charset="0"/>
          </a:endParaRPr>
        </a:p>
      </dsp:txBody>
      <dsp:txXfrm>
        <a:off x="704373" y="1740631"/>
        <a:ext cx="2486025" cy="1491615"/>
      </dsp:txXfrm>
    </dsp:sp>
    <dsp:sp modelId="{82BC0F10-A1BD-4312-BB80-30FABC29A258}">
      <dsp:nvSpPr>
        <dsp:cNvPr id="0" name=""/>
        <dsp:cNvSpPr/>
      </dsp:nvSpPr>
      <dsp:spPr>
        <a:xfrm>
          <a:off x="3439001" y="1740631"/>
          <a:ext cx="2486025" cy="1491615"/>
        </a:xfrm>
        <a:prstGeom prst="rect">
          <a:avLst/>
        </a:prstGeom>
        <a:solidFill>
          <a:schemeClr val="accent2">
            <a:shade val="50000"/>
            <a:hueOff val="156866"/>
            <a:satOff val="5020"/>
            <a:lumOff val="334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Calibri" panose="020F0502020204030204" pitchFamily="34" charset="0"/>
              <a:cs typeface="Calibri" panose="020F0502020204030204" pitchFamily="34" charset="0"/>
            </a:rPr>
            <a:t>Volumetric or Line detection</a:t>
          </a:r>
          <a:endParaRPr lang="en-US" sz="2500" kern="1200" dirty="0">
            <a:latin typeface="Calibri" panose="020F0502020204030204" pitchFamily="34" charset="0"/>
            <a:cs typeface="Calibri" panose="020F0502020204030204" pitchFamily="34" charset="0"/>
          </a:endParaRPr>
        </a:p>
      </dsp:txBody>
      <dsp:txXfrm>
        <a:off x="3439001" y="1740631"/>
        <a:ext cx="2486025" cy="1491615"/>
      </dsp:txXfrm>
    </dsp:sp>
    <dsp:sp modelId="{D7A2C236-51DB-4BBB-863D-2350073E94EE}">
      <dsp:nvSpPr>
        <dsp:cNvPr id="0" name=""/>
        <dsp:cNvSpPr/>
      </dsp:nvSpPr>
      <dsp:spPr>
        <a:xfrm>
          <a:off x="2071687" y="3480849"/>
          <a:ext cx="2486025" cy="1491615"/>
        </a:xfrm>
        <a:prstGeom prst="rect">
          <a:avLst/>
        </a:prstGeom>
        <a:solidFill>
          <a:schemeClr val="accent2">
            <a:shade val="50000"/>
            <a:hueOff val="78433"/>
            <a:satOff val="2510"/>
            <a:lumOff val="167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b="1" kern="1200" dirty="0">
              <a:latin typeface="Calibri" panose="020F0502020204030204" pitchFamily="34" charset="0"/>
              <a:cs typeface="Calibri" panose="020F0502020204030204" pitchFamily="34" charset="0"/>
            </a:rPr>
            <a:t>Application</a:t>
          </a:r>
          <a:endParaRPr lang="en-US" sz="2500" kern="1200" dirty="0">
            <a:latin typeface="Calibri" panose="020F0502020204030204" pitchFamily="34" charset="0"/>
            <a:cs typeface="Calibri" panose="020F0502020204030204" pitchFamily="34" charset="0"/>
          </a:endParaRPr>
        </a:p>
      </dsp:txBody>
      <dsp:txXfrm>
        <a:off x="2071687" y="3480849"/>
        <a:ext cx="2486025" cy="14916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97586-66D9-40DC-B75A-26557EE8E89A}">
      <dsp:nvSpPr>
        <dsp:cNvPr id="0" name=""/>
        <dsp:cNvSpPr/>
      </dsp:nvSpPr>
      <dsp:spPr>
        <a:xfrm>
          <a:off x="5218802" y="1711197"/>
          <a:ext cx="212040" cy="1344892"/>
        </a:xfrm>
        <a:custGeom>
          <a:avLst/>
          <a:gdLst/>
          <a:ahLst/>
          <a:cxnLst/>
          <a:rect l="0" t="0" r="0" b="0"/>
          <a:pathLst>
            <a:path>
              <a:moveTo>
                <a:pt x="0" y="0"/>
              </a:moveTo>
              <a:lnTo>
                <a:pt x="0" y="1344892"/>
              </a:lnTo>
              <a:lnTo>
                <a:pt x="212040" y="134489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439117-D8BF-46E0-805C-644110D775DB}">
      <dsp:nvSpPr>
        <dsp:cNvPr id="0" name=""/>
        <dsp:cNvSpPr/>
      </dsp:nvSpPr>
      <dsp:spPr>
        <a:xfrm>
          <a:off x="4073782" y="707537"/>
          <a:ext cx="1710461" cy="296856"/>
        </a:xfrm>
        <a:custGeom>
          <a:avLst/>
          <a:gdLst/>
          <a:ahLst/>
          <a:cxnLst/>
          <a:rect l="0" t="0" r="0" b="0"/>
          <a:pathLst>
            <a:path>
              <a:moveTo>
                <a:pt x="0" y="0"/>
              </a:moveTo>
              <a:lnTo>
                <a:pt x="0" y="148428"/>
              </a:lnTo>
              <a:lnTo>
                <a:pt x="1710461" y="148428"/>
              </a:lnTo>
              <a:lnTo>
                <a:pt x="1710461" y="29685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F9BFE0-2B1D-408B-AAC5-D684960A8D21}">
      <dsp:nvSpPr>
        <dsp:cNvPr id="0" name=""/>
        <dsp:cNvSpPr/>
      </dsp:nvSpPr>
      <dsp:spPr>
        <a:xfrm>
          <a:off x="3508340" y="1711197"/>
          <a:ext cx="212040" cy="1019844"/>
        </a:xfrm>
        <a:custGeom>
          <a:avLst/>
          <a:gdLst/>
          <a:ahLst/>
          <a:cxnLst/>
          <a:rect l="0" t="0" r="0" b="0"/>
          <a:pathLst>
            <a:path>
              <a:moveTo>
                <a:pt x="0" y="0"/>
              </a:moveTo>
              <a:lnTo>
                <a:pt x="0" y="1019844"/>
              </a:lnTo>
              <a:lnTo>
                <a:pt x="212040" y="101984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7957F1-6982-447E-91CD-0A77E518AEE0}">
      <dsp:nvSpPr>
        <dsp:cNvPr id="0" name=""/>
        <dsp:cNvSpPr/>
      </dsp:nvSpPr>
      <dsp:spPr>
        <a:xfrm>
          <a:off x="4028062" y="707537"/>
          <a:ext cx="91440" cy="296856"/>
        </a:xfrm>
        <a:custGeom>
          <a:avLst/>
          <a:gdLst/>
          <a:ahLst/>
          <a:cxnLst/>
          <a:rect l="0" t="0" r="0" b="0"/>
          <a:pathLst>
            <a:path>
              <a:moveTo>
                <a:pt x="45720" y="0"/>
              </a:moveTo>
              <a:lnTo>
                <a:pt x="45720" y="29685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8FB7A8-1183-49F6-A463-4BC75ED36C4A}">
      <dsp:nvSpPr>
        <dsp:cNvPr id="0" name=""/>
        <dsp:cNvSpPr/>
      </dsp:nvSpPr>
      <dsp:spPr>
        <a:xfrm>
          <a:off x="1797879" y="1711197"/>
          <a:ext cx="212040" cy="993343"/>
        </a:xfrm>
        <a:custGeom>
          <a:avLst/>
          <a:gdLst/>
          <a:ahLst/>
          <a:cxnLst/>
          <a:rect l="0" t="0" r="0" b="0"/>
          <a:pathLst>
            <a:path>
              <a:moveTo>
                <a:pt x="0" y="0"/>
              </a:moveTo>
              <a:lnTo>
                <a:pt x="0" y="993343"/>
              </a:lnTo>
              <a:lnTo>
                <a:pt x="212040" y="99334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541F78-5464-4B9D-99D4-EA83D163A5BC}">
      <dsp:nvSpPr>
        <dsp:cNvPr id="0" name=""/>
        <dsp:cNvSpPr/>
      </dsp:nvSpPr>
      <dsp:spPr>
        <a:xfrm>
          <a:off x="2363321" y="707537"/>
          <a:ext cx="1710461" cy="296856"/>
        </a:xfrm>
        <a:custGeom>
          <a:avLst/>
          <a:gdLst/>
          <a:ahLst/>
          <a:cxnLst/>
          <a:rect l="0" t="0" r="0" b="0"/>
          <a:pathLst>
            <a:path>
              <a:moveTo>
                <a:pt x="1710461" y="0"/>
              </a:moveTo>
              <a:lnTo>
                <a:pt x="1710461" y="148428"/>
              </a:lnTo>
              <a:lnTo>
                <a:pt x="0" y="148428"/>
              </a:lnTo>
              <a:lnTo>
                <a:pt x="0" y="29685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2B66B7-233F-433C-B72F-8CA7292C98CD}">
      <dsp:nvSpPr>
        <dsp:cNvPr id="0" name=""/>
        <dsp:cNvSpPr/>
      </dsp:nvSpPr>
      <dsp:spPr>
        <a:xfrm>
          <a:off x="3366980" y="735"/>
          <a:ext cx="1413604" cy="70680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Calibri" panose="020F0502020204030204" pitchFamily="34" charset="0"/>
              <a:cs typeface="Calibri" panose="020F0502020204030204" pitchFamily="34" charset="0"/>
            </a:rPr>
            <a:t>Basic types of recorders</a:t>
          </a:r>
        </a:p>
      </dsp:txBody>
      <dsp:txXfrm>
        <a:off x="3366980" y="735"/>
        <a:ext cx="1413604" cy="706802"/>
      </dsp:txXfrm>
    </dsp:sp>
    <dsp:sp modelId="{63BF360B-D5FA-47BD-809D-CB156CFD72A6}">
      <dsp:nvSpPr>
        <dsp:cNvPr id="0" name=""/>
        <dsp:cNvSpPr/>
      </dsp:nvSpPr>
      <dsp:spPr>
        <a:xfrm>
          <a:off x="1656519" y="1004394"/>
          <a:ext cx="1413604" cy="70680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Calibri" panose="020F0502020204030204" pitchFamily="34" charset="0"/>
              <a:cs typeface="Calibri" panose="020F0502020204030204" pitchFamily="34" charset="0"/>
            </a:rPr>
            <a:t>Digital video recorders (DVRs) (analog) </a:t>
          </a:r>
        </a:p>
      </dsp:txBody>
      <dsp:txXfrm>
        <a:off x="1656519" y="1004394"/>
        <a:ext cx="1413604" cy="706802"/>
      </dsp:txXfrm>
    </dsp:sp>
    <dsp:sp modelId="{B5B90656-3D1F-4D5F-AB31-295BB7226E7A}">
      <dsp:nvSpPr>
        <dsp:cNvPr id="0" name=""/>
        <dsp:cNvSpPr/>
      </dsp:nvSpPr>
      <dsp:spPr>
        <a:xfrm>
          <a:off x="2009920" y="2008053"/>
          <a:ext cx="1413604" cy="139297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Calibri" panose="020F0502020204030204" pitchFamily="34" charset="0"/>
              <a:cs typeface="Calibri" panose="020F0502020204030204" pitchFamily="34" charset="0"/>
            </a:rPr>
            <a:t>Capture analog signals and convert them to digital formats</a:t>
          </a:r>
        </a:p>
      </dsp:txBody>
      <dsp:txXfrm>
        <a:off x="2009920" y="2008053"/>
        <a:ext cx="1413604" cy="1392972"/>
      </dsp:txXfrm>
    </dsp:sp>
    <dsp:sp modelId="{703FBF70-FC2A-4B6B-9D90-F11CD29063C7}">
      <dsp:nvSpPr>
        <dsp:cNvPr id="0" name=""/>
        <dsp:cNvSpPr/>
      </dsp:nvSpPr>
      <dsp:spPr>
        <a:xfrm>
          <a:off x="3366980" y="1004394"/>
          <a:ext cx="1413604" cy="70680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Calibri" panose="020F0502020204030204" pitchFamily="34" charset="0"/>
              <a:cs typeface="Calibri" panose="020F0502020204030204" pitchFamily="34" charset="0"/>
            </a:rPr>
            <a:t>Network video recorders (NVR (digital)</a:t>
          </a:r>
        </a:p>
      </dsp:txBody>
      <dsp:txXfrm>
        <a:off x="3366980" y="1004394"/>
        <a:ext cx="1413604" cy="706802"/>
      </dsp:txXfrm>
    </dsp:sp>
    <dsp:sp modelId="{C5EE7362-4B48-43D8-BD9A-DCAFF5757BB7}">
      <dsp:nvSpPr>
        <dsp:cNvPr id="0" name=""/>
        <dsp:cNvSpPr/>
      </dsp:nvSpPr>
      <dsp:spPr>
        <a:xfrm>
          <a:off x="3720381" y="2008053"/>
          <a:ext cx="1413604" cy="144597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Calibri" panose="020F0502020204030204" pitchFamily="34" charset="0"/>
              <a:cs typeface="Calibri" panose="020F0502020204030204" pitchFamily="34" charset="0"/>
            </a:rPr>
            <a:t>Designed to accept either digital or analog signals from the filed. </a:t>
          </a:r>
        </a:p>
      </dsp:txBody>
      <dsp:txXfrm>
        <a:off x="3720381" y="2008053"/>
        <a:ext cx="1413604" cy="1445975"/>
      </dsp:txXfrm>
    </dsp:sp>
    <dsp:sp modelId="{45F5D80B-5286-4C46-B455-6580851F72A5}">
      <dsp:nvSpPr>
        <dsp:cNvPr id="0" name=""/>
        <dsp:cNvSpPr/>
      </dsp:nvSpPr>
      <dsp:spPr>
        <a:xfrm>
          <a:off x="5077441" y="1004394"/>
          <a:ext cx="1413604" cy="70680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Calibri" panose="020F0502020204030204" pitchFamily="34" charset="0"/>
              <a:cs typeface="Calibri" panose="020F0502020204030204" pitchFamily="34" charset="0"/>
            </a:rPr>
            <a:t>Server/Cloud applications (digital)</a:t>
          </a:r>
        </a:p>
      </dsp:txBody>
      <dsp:txXfrm>
        <a:off x="5077441" y="1004394"/>
        <a:ext cx="1413604" cy="706802"/>
      </dsp:txXfrm>
    </dsp:sp>
    <dsp:sp modelId="{EE884235-1316-461B-AC23-6A72BE558999}">
      <dsp:nvSpPr>
        <dsp:cNvPr id="0" name=""/>
        <dsp:cNvSpPr/>
      </dsp:nvSpPr>
      <dsp:spPr>
        <a:xfrm>
          <a:off x="5430842" y="2008053"/>
          <a:ext cx="1652446" cy="209607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rtl="0">
            <a:lnSpc>
              <a:spcPct val="90000"/>
            </a:lnSpc>
            <a:spcBef>
              <a:spcPct val="0"/>
            </a:spcBef>
            <a:spcAft>
              <a:spcPct val="35000"/>
            </a:spcAft>
            <a:buNone/>
          </a:pPr>
          <a:r>
            <a:rPr lang="en-US" sz="1600" b="0" kern="1200" dirty="0">
              <a:solidFill>
                <a:schemeClr val="tx1"/>
              </a:solidFill>
              <a:latin typeface="Calibri" panose="020F0502020204030204" pitchFamily="34" charset="0"/>
              <a:cs typeface="Calibri" panose="020F0502020204030204" pitchFamily="34" charset="0"/>
            </a:rPr>
            <a:t>Used for large systems, or for systems requirement sophisticated software or analytics</a:t>
          </a:r>
          <a:r>
            <a:rPr lang="en-US" sz="1600" kern="1200" dirty="0"/>
            <a:t>. </a:t>
          </a:r>
        </a:p>
      </dsp:txBody>
      <dsp:txXfrm>
        <a:off x="5430842" y="2008053"/>
        <a:ext cx="1652446" cy="209607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C0F4F-136A-432E-BC55-1D805802261A}">
      <dsp:nvSpPr>
        <dsp:cNvPr id="0" name=""/>
        <dsp:cNvSpPr/>
      </dsp:nvSpPr>
      <dsp:spPr>
        <a:xfrm>
          <a:off x="708421" y="2957"/>
          <a:ext cx="1938486" cy="116309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kern="1200" baseline="0" dirty="0">
              <a:latin typeface="Calibri" panose="020F0502020204030204" pitchFamily="34" charset="0"/>
              <a:cs typeface="Calibri" panose="020F0502020204030204" pitchFamily="34" charset="0"/>
            </a:rPr>
            <a:t>5 </a:t>
          </a:r>
          <a:r>
            <a:rPr lang="en-US" sz="1200" b="1" i="0" kern="1200" baseline="0" dirty="0" err="1">
              <a:latin typeface="Calibri" panose="020F0502020204030204" pitchFamily="34" charset="0"/>
              <a:cs typeface="Calibri" panose="020F0502020204030204" pitchFamily="34" charset="0"/>
            </a:rPr>
            <a:t>Px</a:t>
          </a:r>
          <a:r>
            <a:rPr lang="en-US" sz="1200" b="1" i="0" kern="1200" baseline="0" dirty="0">
              <a:latin typeface="Calibri" panose="020F0502020204030204" pitchFamily="34" charset="0"/>
              <a:cs typeface="Calibri" panose="020F0502020204030204" pitchFamily="34" charset="0"/>
            </a:rPr>
            <a:t>/ft </a:t>
          </a:r>
        </a:p>
        <a:p>
          <a:pPr marL="0" lvl="0" indent="0" algn="ctr" defTabSz="533400" rtl="0">
            <a:lnSpc>
              <a:spcPct val="90000"/>
            </a:lnSpc>
            <a:spcBef>
              <a:spcPct val="0"/>
            </a:spcBef>
            <a:spcAft>
              <a:spcPct val="35000"/>
            </a:spcAft>
            <a:buNone/>
          </a:pPr>
          <a:r>
            <a:rPr lang="en-US" sz="1200" b="1" i="0" kern="1200" baseline="0" dirty="0">
              <a:latin typeface="Calibri" panose="020F0502020204030204" pitchFamily="34" charset="0"/>
              <a:cs typeface="Calibri" panose="020F0502020204030204" pitchFamily="34" charset="0"/>
            </a:rPr>
            <a:t>General:</a:t>
          </a:r>
          <a:r>
            <a:rPr lang="en-US" sz="1200" b="0" i="0" kern="1200" baseline="0" dirty="0">
              <a:latin typeface="Calibri" panose="020F0502020204030204" pitchFamily="34" charset="0"/>
              <a:cs typeface="Calibri" panose="020F0502020204030204" pitchFamily="34" charset="0"/>
            </a:rPr>
            <a:t> clothing &amp; colors not distinguishable</a:t>
          </a:r>
        </a:p>
      </dsp:txBody>
      <dsp:txXfrm>
        <a:off x="708421" y="2957"/>
        <a:ext cx="1938486" cy="1163091"/>
      </dsp:txXfrm>
    </dsp:sp>
    <dsp:sp modelId="{021B8771-40D7-487B-8A82-010B6C2EC1E9}">
      <dsp:nvSpPr>
        <dsp:cNvPr id="0" name=""/>
        <dsp:cNvSpPr/>
      </dsp:nvSpPr>
      <dsp:spPr>
        <a:xfrm>
          <a:off x="2840756" y="2957"/>
          <a:ext cx="1938486" cy="116309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kern="1200" baseline="0" dirty="0">
              <a:latin typeface="Calibri" panose="020F0502020204030204" pitchFamily="34" charset="0"/>
              <a:cs typeface="Calibri" panose="020F0502020204030204" pitchFamily="34" charset="0"/>
            </a:rPr>
            <a:t>7 </a:t>
          </a:r>
          <a:r>
            <a:rPr lang="en-US" sz="1200" b="1" i="0" kern="1200" baseline="0" dirty="0" err="1">
              <a:latin typeface="Calibri" panose="020F0502020204030204" pitchFamily="34" charset="0"/>
              <a:cs typeface="Calibri" panose="020F0502020204030204" pitchFamily="34" charset="0"/>
            </a:rPr>
            <a:t>Px</a:t>
          </a:r>
          <a:r>
            <a:rPr lang="en-US" sz="1200" b="1" i="0" kern="1200" baseline="0" dirty="0">
              <a:latin typeface="Calibri" panose="020F0502020204030204" pitchFamily="34" charset="0"/>
              <a:cs typeface="Calibri" panose="020F0502020204030204" pitchFamily="34" charset="0"/>
            </a:rPr>
            <a:t>/ft </a:t>
          </a:r>
          <a:endParaRPr lang="en-US" sz="1200" b="0" i="0" kern="1200" baseline="0" dirty="0">
            <a:latin typeface="Calibri" panose="020F0502020204030204" pitchFamily="34" charset="0"/>
            <a:cs typeface="Calibri" panose="020F0502020204030204" pitchFamily="34" charset="0"/>
          </a:endParaRPr>
        </a:p>
        <a:p>
          <a:pPr marL="0" lvl="0" indent="0" algn="ctr" defTabSz="533400" rtl="0">
            <a:lnSpc>
              <a:spcPct val="90000"/>
            </a:lnSpc>
            <a:spcBef>
              <a:spcPct val="0"/>
            </a:spcBef>
            <a:spcAft>
              <a:spcPct val="35000"/>
            </a:spcAft>
            <a:buNone/>
          </a:pPr>
          <a:r>
            <a:rPr lang="en-US" sz="1200" b="0" i="0" kern="1200" baseline="0" dirty="0">
              <a:latin typeface="Calibri" panose="020F0502020204030204" pitchFamily="34" charset="0"/>
              <a:cs typeface="Calibri" panose="020F0502020204030204" pitchFamily="34" charset="0"/>
            </a:rPr>
            <a:t>Monitor: general human or vehicles, traffic flows</a:t>
          </a:r>
        </a:p>
      </dsp:txBody>
      <dsp:txXfrm>
        <a:off x="2840756" y="2957"/>
        <a:ext cx="1938486" cy="1163091"/>
      </dsp:txXfrm>
    </dsp:sp>
    <dsp:sp modelId="{08506F28-FDD3-4F6B-A78E-50E5AB61D713}">
      <dsp:nvSpPr>
        <dsp:cNvPr id="0" name=""/>
        <dsp:cNvSpPr/>
      </dsp:nvSpPr>
      <dsp:spPr>
        <a:xfrm>
          <a:off x="4973091" y="2957"/>
          <a:ext cx="1938486" cy="116309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kern="1200" baseline="0" dirty="0">
              <a:latin typeface="Calibri" panose="020F0502020204030204" pitchFamily="34" charset="0"/>
              <a:cs typeface="Calibri" panose="020F0502020204030204" pitchFamily="34" charset="0"/>
            </a:rPr>
            <a:t>11 </a:t>
          </a:r>
          <a:r>
            <a:rPr lang="en-US" sz="1200" b="1" i="0" kern="1200" baseline="0" dirty="0" err="1">
              <a:latin typeface="Calibri" panose="020F0502020204030204" pitchFamily="34" charset="0"/>
              <a:cs typeface="Calibri" panose="020F0502020204030204" pitchFamily="34" charset="0"/>
            </a:rPr>
            <a:t>Px</a:t>
          </a:r>
          <a:r>
            <a:rPr lang="en-US" sz="1200" b="1" i="0" kern="1200" baseline="0" dirty="0">
              <a:latin typeface="Calibri" panose="020F0502020204030204" pitchFamily="34" charset="0"/>
              <a:cs typeface="Calibri" panose="020F0502020204030204" pitchFamily="34" charset="0"/>
            </a:rPr>
            <a:t>/</a:t>
          </a:r>
          <a:r>
            <a:rPr lang="en-US" sz="1200" b="1" i="0" kern="1200" baseline="0" dirty="0" err="1">
              <a:latin typeface="Calibri" panose="020F0502020204030204" pitchFamily="34" charset="0"/>
              <a:cs typeface="Calibri" panose="020F0502020204030204" pitchFamily="34" charset="0"/>
            </a:rPr>
            <a:t>ft</a:t>
          </a:r>
          <a:endParaRPr lang="en-US" sz="1200" b="1" i="0" kern="1200" baseline="0" dirty="0">
            <a:latin typeface="Calibri" panose="020F0502020204030204" pitchFamily="34" charset="0"/>
            <a:cs typeface="Calibri" panose="020F0502020204030204" pitchFamily="34" charset="0"/>
          </a:endParaRPr>
        </a:p>
        <a:p>
          <a:pPr marL="0" lvl="0" indent="0" algn="ctr" defTabSz="533400" rtl="0">
            <a:lnSpc>
              <a:spcPct val="90000"/>
            </a:lnSpc>
            <a:spcBef>
              <a:spcPct val="0"/>
            </a:spcBef>
            <a:spcAft>
              <a:spcPct val="35000"/>
            </a:spcAft>
            <a:buNone/>
          </a:pPr>
          <a:r>
            <a:rPr lang="en-US" sz="1200" b="0" i="0" kern="1200" baseline="0" dirty="0">
              <a:latin typeface="Calibri" panose="020F0502020204030204" pitchFamily="34" charset="0"/>
              <a:cs typeface="Calibri" panose="020F0502020204030204" pitchFamily="34" charset="0"/>
            </a:rPr>
            <a:t>Detect:  but not identified </a:t>
          </a:r>
        </a:p>
      </dsp:txBody>
      <dsp:txXfrm>
        <a:off x="4973091" y="2957"/>
        <a:ext cx="1938486" cy="1163091"/>
      </dsp:txXfrm>
    </dsp:sp>
    <dsp:sp modelId="{6FD136BD-61B1-4633-AAC6-8D10F3715061}">
      <dsp:nvSpPr>
        <dsp:cNvPr id="0" name=""/>
        <dsp:cNvSpPr/>
      </dsp:nvSpPr>
      <dsp:spPr>
        <a:xfrm>
          <a:off x="708421" y="1359897"/>
          <a:ext cx="1938486" cy="116309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kern="1200" baseline="0" dirty="0">
              <a:latin typeface="Calibri" panose="020F0502020204030204" pitchFamily="34" charset="0"/>
              <a:cs typeface="Calibri" panose="020F0502020204030204" pitchFamily="34" charset="0"/>
            </a:rPr>
            <a:t>18 </a:t>
          </a:r>
          <a:r>
            <a:rPr lang="en-US" sz="1200" b="1" i="0" kern="1200" baseline="0" dirty="0" err="1">
              <a:latin typeface="Calibri" panose="020F0502020204030204" pitchFamily="34" charset="0"/>
              <a:cs typeface="Calibri" panose="020F0502020204030204" pitchFamily="34" charset="0"/>
            </a:rPr>
            <a:t>Px</a:t>
          </a:r>
          <a:r>
            <a:rPr lang="en-US" sz="1200" b="1" i="0" kern="1200" baseline="0" dirty="0">
              <a:latin typeface="Calibri" panose="020F0502020204030204" pitchFamily="34" charset="0"/>
              <a:cs typeface="Calibri" panose="020F0502020204030204" pitchFamily="34" charset="0"/>
            </a:rPr>
            <a:t>/</a:t>
          </a:r>
          <a:r>
            <a:rPr lang="en-US" sz="1200" b="1" i="0" kern="1200" baseline="0" dirty="0" err="1">
              <a:latin typeface="Calibri" panose="020F0502020204030204" pitchFamily="34" charset="0"/>
              <a:cs typeface="Calibri" panose="020F0502020204030204" pitchFamily="34" charset="0"/>
            </a:rPr>
            <a:t>ft</a:t>
          </a:r>
          <a:endParaRPr lang="en-US" sz="1200" b="1" i="0" kern="1200" baseline="0" dirty="0">
            <a:latin typeface="Calibri" panose="020F0502020204030204" pitchFamily="34" charset="0"/>
            <a:cs typeface="Calibri" panose="020F0502020204030204" pitchFamily="34" charset="0"/>
          </a:endParaRPr>
        </a:p>
        <a:p>
          <a:pPr marL="0" lvl="0" indent="0" algn="ctr" defTabSz="533400" rtl="0">
            <a:lnSpc>
              <a:spcPct val="90000"/>
            </a:lnSpc>
            <a:spcBef>
              <a:spcPct val="0"/>
            </a:spcBef>
            <a:spcAft>
              <a:spcPct val="35000"/>
            </a:spcAft>
            <a:buNone/>
          </a:pPr>
          <a:r>
            <a:rPr lang="en-US" sz="1200" b="0" i="0" kern="1200" baseline="0" dirty="0">
              <a:latin typeface="Calibri" panose="020F0502020204030204" pitchFamily="34" charset="0"/>
              <a:cs typeface="Calibri" panose="020F0502020204030204" pitchFamily="34" charset="0"/>
            </a:rPr>
            <a:t>Observe: clothing &amp; colors start to become distinctive</a:t>
          </a:r>
        </a:p>
      </dsp:txBody>
      <dsp:txXfrm>
        <a:off x="708421" y="1359897"/>
        <a:ext cx="1938486" cy="1163091"/>
      </dsp:txXfrm>
    </dsp:sp>
    <dsp:sp modelId="{91859F65-27FB-4767-8651-562658208B02}">
      <dsp:nvSpPr>
        <dsp:cNvPr id="0" name=""/>
        <dsp:cNvSpPr/>
      </dsp:nvSpPr>
      <dsp:spPr>
        <a:xfrm>
          <a:off x="2840756" y="1359897"/>
          <a:ext cx="1938486" cy="116309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u="none" kern="1200" baseline="0" dirty="0">
              <a:latin typeface="Calibri" panose="020F0502020204030204" pitchFamily="34" charset="0"/>
              <a:cs typeface="Calibri" panose="020F0502020204030204" pitchFamily="34" charset="0"/>
            </a:rPr>
            <a:t>35Px/</a:t>
          </a:r>
          <a:r>
            <a:rPr lang="en-US" sz="1200" b="1" i="0" u="none" kern="1200" baseline="0" dirty="0" err="1">
              <a:latin typeface="Calibri" panose="020F0502020204030204" pitchFamily="34" charset="0"/>
              <a:cs typeface="Calibri" panose="020F0502020204030204" pitchFamily="34" charset="0"/>
            </a:rPr>
            <a:t>ft</a:t>
          </a:r>
          <a:endParaRPr lang="en-US" sz="1200" b="1" i="0" u="none" kern="1200" baseline="0" dirty="0">
            <a:latin typeface="Calibri" panose="020F0502020204030204" pitchFamily="34" charset="0"/>
            <a:cs typeface="Calibri" panose="020F0502020204030204" pitchFamily="34" charset="0"/>
          </a:endParaRPr>
        </a:p>
        <a:p>
          <a:pPr marL="0" lvl="0" indent="0" algn="ctr" defTabSz="533400" rtl="0">
            <a:lnSpc>
              <a:spcPct val="90000"/>
            </a:lnSpc>
            <a:spcBef>
              <a:spcPct val="0"/>
            </a:spcBef>
            <a:spcAft>
              <a:spcPct val="35000"/>
            </a:spcAft>
            <a:buNone/>
          </a:pPr>
          <a:r>
            <a:rPr lang="en-US" sz="1200" b="1" i="0" u="none" kern="1200" baseline="0" dirty="0">
              <a:latin typeface="Calibri" panose="020F0502020204030204" pitchFamily="34" charset="0"/>
              <a:cs typeface="Calibri" panose="020F0502020204030204" pitchFamily="34" charset="0"/>
            </a:rPr>
            <a:t>Recognize</a:t>
          </a:r>
        </a:p>
        <a:p>
          <a:pPr marL="0" lvl="0" indent="0" algn="ctr" defTabSz="533400" rtl="0">
            <a:lnSpc>
              <a:spcPct val="90000"/>
            </a:lnSpc>
            <a:spcBef>
              <a:spcPct val="0"/>
            </a:spcBef>
            <a:spcAft>
              <a:spcPct val="35000"/>
            </a:spcAft>
            <a:buNone/>
          </a:pPr>
          <a:r>
            <a:rPr lang="en-US" sz="1200" b="0" i="0" u="none" kern="1200" baseline="0" dirty="0">
              <a:latin typeface="Calibri" panose="020F0502020204030204" pitchFamily="34" charset="0"/>
              <a:cs typeface="Calibri" panose="020F0502020204030204" pitchFamily="34" charset="0"/>
            </a:rPr>
            <a:t> </a:t>
          </a:r>
          <a:r>
            <a:rPr lang="en-US" sz="1200" b="0" i="0" kern="1200" baseline="0" dirty="0">
              <a:latin typeface="Calibri" panose="020F0502020204030204" pitchFamily="34" charset="0"/>
              <a:cs typeface="Calibri" panose="020F0502020204030204" pitchFamily="34" charset="0"/>
            </a:rPr>
            <a:t>ID known individuals </a:t>
          </a:r>
          <a:endParaRPr lang="en-US" sz="1200" b="1" i="0" u="sng" kern="1200" baseline="0" dirty="0">
            <a:latin typeface="Calibri" panose="020F0502020204030204" pitchFamily="34" charset="0"/>
            <a:cs typeface="Calibri" panose="020F0502020204030204" pitchFamily="34" charset="0"/>
          </a:endParaRPr>
        </a:p>
      </dsp:txBody>
      <dsp:txXfrm>
        <a:off x="2840756" y="1359897"/>
        <a:ext cx="1938486" cy="1163091"/>
      </dsp:txXfrm>
    </dsp:sp>
    <dsp:sp modelId="{CAAE8046-F10D-4709-BFF7-3F2246D6B473}">
      <dsp:nvSpPr>
        <dsp:cNvPr id="0" name=""/>
        <dsp:cNvSpPr/>
      </dsp:nvSpPr>
      <dsp:spPr>
        <a:xfrm>
          <a:off x="4973091" y="1359897"/>
          <a:ext cx="1938486" cy="116309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u="none" kern="1200" baseline="0" dirty="0">
              <a:latin typeface="Calibri" panose="020F0502020204030204" pitchFamily="34" charset="0"/>
              <a:cs typeface="Calibri" panose="020F0502020204030204" pitchFamily="34" charset="0"/>
            </a:rPr>
            <a:t>46 </a:t>
          </a:r>
          <a:r>
            <a:rPr lang="en-US" sz="1200" b="1" i="0" u="none" kern="1200" baseline="0" dirty="0" err="1">
              <a:latin typeface="Calibri" panose="020F0502020204030204" pitchFamily="34" charset="0"/>
              <a:cs typeface="Calibri" panose="020F0502020204030204" pitchFamily="34" charset="0"/>
            </a:rPr>
            <a:t>Px</a:t>
          </a:r>
          <a:r>
            <a:rPr lang="en-US" sz="1200" b="1" i="0" u="none" kern="1200" baseline="0" dirty="0">
              <a:latin typeface="Calibri" panose="020F0502020204030204" pitchFamily="34" charset="0"/>
              <a:cs typeface="Calibri" panose="020F0502020204030204" pitchFamily="34" charset="0"/>
            </a:rPr>
            <a:t>/</a:t>
          </a:r>
          <a:r>
            <a:rPr lang="en-US" sz="1200" b="1" i="0" u="none" kern="1200" baseline="0" dirty="0" err="1">
              <a:latin typeface="Calibri" panose="020F0502020204030204" pitchFamily="34" charset="0"/>
              <a:cs typeface="Calibri" panose="020F0502020204030204" pitchFamily="34" charset="0"/>
            </a:rPr>
            <a:t>ft</a:t>
          </a:r>
          <a:endParaRPr lang="en-US" sz="1200" b="1" i="0" u="none" kern="1200" baseline="0" dirty="0">
            <a:latin typeface="Calibri" panose="020F0502020204030204" pitchFamily="34" charset="0"/>
            <a:cs typeface="Calibri" panose="020F0502020204030204" pitchFamily="34" charset="0"/>
          </a:endParaRPr>
        </a:p>
        <a:p>
          <a:pPr marL="0" lvl="0" indent="0" algn="ctr" defTabSz="533400" rtl="0">
            <a:lnSpc>
              <a:spcPct val="90000"/>
            </a:lnSpc>
            <a:spcBef>
              <a:spcPct val="0"/>
            </a:spcBef>
            <a:spcAft>
              <a:spcPct val="35000"/>
            </a:spcAft>
            <a:buNone/>
          </a:pPr>
          <a:r>
            <a:rPr lang="en-US" sz="1200" b="1" i="0" u="none" kern="1200" baseline="0" dirty="0">
              <a:latin typeface="Calibri" panose="020F0502020204030204" pitchFamily="34" charset="0"/>
              <a:cs typeface="Calibri" panose="020F0502020204030204" pitchFamily="34" charset="0"/>
            </a:rPr>
            <a:t>Subject ID </a:t>
          </a:r>
          <a:r>
            <a:rPr lang="en-US" sz="1200" b="0" i="0" kern="1200" baseline="0" dirty="0">
              <a:latin typeface="Calibri" panose="020F0502020204030204" pitchFamily="34" charset="0"/>
              <a:cs typeface="Calibri" panose="020F0502020204030204" pitchFamily="34" charset="0"/>
            </a:rPr>
            <a:t>beyond a shadow of a doubt</a:t>
          </a:r>
          <a:endParaRPr lang="en-US" sz="1200" b="1" i="0" u="sng" kern="1200" baseline="0" dirty="0">
            <a:latin typeface="Calibri" panose="020F0502020204030204" pitchFamily="34" charset="0"/>
            <a:cs typeface="Calibri" panose="020F0502020204030204" pitchFamily="34" charset="0"/>
          </a:endParaRPr>
        </a:p>
      </dsp:txBody>
      <dsp:txXfrm>
        <a:off x="4973091" y="1359897"/>
        <a:ext cx="1938486" cy="1163091"/>
      </dsp:txXfrm>
    </dsp:sp>
    <dsp:sp modelId="{52BF9016-6529-466B-A27F-674A064BF371}">
      <dsp:nvSpPr>
        <dsp:cNvPr id="0" name=""/>
        <dsp:cNvSpPr/>
      </dsp:nvSpPr>
      <dsp:spPr>
        <a:xfrm>
          <a:off x="1774589" y="2716838"/>
          <a:ext cx="1938486" cy="116309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kern="1200" baseline="0" dirty="0">
              <a:latin typeface="Calibri" panose="020F0502020204030204" pitchFamily="34" charset="0"/>
              <a:cs typeface="Calibri" panose="020F0502020204030204" pitchFamily="34" charset="0"/>
            </a:rPr>
            <a:t>70 </a:t>
          </a:r>
          <a:r>
            <a:rPr lang="en-US" sz="1200" b="1" i="0" kern="1200" baseline="0" dirty="0" err="1">
              <a:latin typeface="Calibri" panose="020F0502020204030204" pitchFamily="34" charset="0"/>
              <a:cs typeface="Calibri" panose="020F0502020204030204" pitchFamily="34" charset="0"/>
            </a:rPr>
            <a:t>Px</a:t>
          </a:r>
          <a:r>
            <a:rPr lang="en-US" sz="1200" b="1" i="0" kern="1200" baseline="0" dirty="0">
              <a:latin typeface="Calibri" panose="020F0502020204030204" pitchFamily="34" charset="0"/>
              <a:cs typeface="Calibri" panose="020F0502020204030204" pitchFamily="34" charset="0"/>
            </a:rPr>
            <a:t>/</a:t>
          </a:r>
          <a:r>
            <a:rPr lang="en-US" sz="1200" b="1" i="0" kern="1200" baseline="0" dirty="0" err="1">
              <a:latin typeface="Calibri" panose="020F0502020204030204" pitchFamily="34" charset="0"/>
              <a:cs typeface="Calibri" panose="020F0502020204030204" pitchFamily="34" charset="0"/>
            </a:rPr>
            <a:t>ft</a:t>
          </a:r>
          <a:endParaRPr lang="en-US" sz="1200" b="1" i="0" kern="1200" baseline="0" dirty="0">
            <a:latin typeface="Calibri" panose="020F0502020204030204" pitchFamily="34" charset="0"/>
            <a:cs typeface="Calibri" panose="020F0502020204030204" pitchFamily="34" charset="0"/>
          </a:endParaRPr>
        </a:p>
        <a:p>
          <a:pPr marL="0" lvl="0" indent="0" algn="ctr" defTabSz="533400" rtl="0">
            <a:lnSpc>
              <a:spcPct val="90000"/>
            </a:lnSpc>
            <a:spcBef>
              <a:spcPct val="0"/>
            </a:spcBef>
            <a:spcAft>
              <a:spcPct val="35000"/>
            </a:spcAft>
            <a:buNone/>
          </a:pPr>
          <a:r>
            <a:rPr lang="en-US" sz="1200" kern="1200" dirty="0">
              <a:latin typeface="Calibri" panose="020F0502020204030204" pitchFamily="34" charset="0"/>
              <a:cs typeface="Calibri" panose="020F0502020204030204" pitchFamily="34" charset="0"/>
            </a:rPr>
            <a:t>L</a:t>
          </a:r>
          <a:r>
            <a:rPr lang="en-US" sz="1200" b="0" i="0" kern="1200" baseline="0" dirty="0">
              <a:latin typeface="Calibri" panose="020F0502020204030204" pitchFamily="34" charset="0"/>
              <a:cs typeface="Calibri" panose="020F0502020204030204" pitchFamily="34" charset="0"/>
            </a:rPr>
            <a:t>icense plate</a:t>
          </a:r>
        </a:p>
      </dsp:txBody>
      <dsp:txXfrm>
        <a:off x="1774589" y="2716838"/>
        <a:ext cx="1938486" cy="1163091"/>
      </dsp:txXfrm>
    </dsp:sp>
    <dsp:sp modelId="{7A7C495E-29BE-48F3-AC53-BC185D00F7D1}">
      <dsp:nvSpPr>
        <dsp:cNvPr id="0" name=""/>
        <dsp:cNvSpPr/>
      </dsp:nvSpPr>
      <dsp:spPr>
        <a:xfrm>
          <a:off x="3906924" y="2716838"/>
          <a:ext cx="1938486" cy="1163091"/>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rtl="0">
            <a:lnSpc>
              <a:spcPct val="90000"/>
            </a:lnSpc>
            <a:spcBef>
              <a:spcPct val="0"/>
            </a:spcBef>
            <a:spcAft>
              <a:spcPct val="35000"/>
            </a:spcAft>
            <a:buNone/>
          </a:pPr>
          <a:r>
            <a:rPr lang="en-US" sz="1200" b="1" i="0" u="none" kern="1200" baseline="0" dirty="0">
              <a:latin typeface="Calibri" panose="020F0502020204030204" pitchFamily="34" charset="0"/>
              <a:cs typeface="Calibri" panose="020F0502020204030204" pitchFamily="34" charset="0"/>
            </a:rPr>
            <a:t>88 </a:t>
          </a:r>
          <a:r>
            <a:rPr lang="en-US" sz="1200" b="1" i="0" u="none" kern="1200" baseline="0" dirty="0" err="1">
              <a:latin typeface="Calibri" panose="020F0502020204030204" pitchFamily="34" charset="0"/>
              <a:cs typeface="Calibri" panose="020F0502020204030204" pitchFamily="34" charset="0"/>
            </a:rPr>
            <a:t>Px</a:t>
          </a:r>
          <a:r>
            <a:rPr lang="en-US" sz="1200" b="1" i="0" u="none" kern="1200" baseline="0" dirty="0">
              <a:latin typeface="Calibri" panose="020F0502020204030204" pitchFamily="34" charset="0"/>
              <a:cs typeface="Calibri" panose="020F0502020204030204" pitchFamily="34" charset="0"/>
            </a:rPr>
            <a:t>/</a:t>
          </a:r>
          <a:r>
            <a:rPr lang="en-US" sz="1200" b="1" i="0" u="none" kern="1200" baseline="0" dirty="0" err="1">
              <a:latin typeface="Calibri" panose="020F0502020204030204" pitchFamily="34" charset="0"/>
              <a:cs typeface="Calibri" panose="020F0502020204030204" pitchFamily="34" charset="0"/>
            </a:rPr>
            <a:t>ft</a:t>
          </a:r>
          <a:endParaRPr lang="en-US" sz="1200" b="0" i="0" u="none" kern="1200" baseline="0" dirty="0">
            <a:latin typeface="Calibri" panose="020F0502020204030204" pitchFamily="34" charset="0"/>
            <a:cs typeface="Calibri" panose="020F0502020204030204" pitchFamily="34" charset="0"/>
          </a:endParaRPr>
        </a:p>
        <a:p>
          <a:pPr marL="0" lvl="0" indent="0" algn="ctr" defTabSz="533400" rtl="0">
            <a:lnSpc>
              <a:spcPct val="90000"/>
            </a:lnSpc>
            <a:spcBef>
              <a:spcPct val="0"/>
            </a:spcBef>
            <a:spcAft>
              <a:spcPct val="35000"/>
            </a:spcAft>
            <a:buNone/>
          </a:pPr>
          <a:r>
            <a:rPr lang="en-US" sz="1200" b="0" i="0" u="none" kern="1200" baseline="0" dirty="0">
              <a:latin typeface="Calibri" panose="020F0502020204030204" pitchFamily="34" charset="0"/>
              <a:cs typeface="Calibri" panose="020F0502020204030204" pitchFamily="34" charset="0"/>
            </a:rPr>
            <a:t>Facial recognition</a:t>
          </a:r>
          <a:r>
            <a:rPr lang="en-US" sz="1800" b="0" i="0" kern="1200" baseline="0" dirty="0"/>
            <a:t>	</a:t>
          </a:r>
        </a:p>
      </dsp:txBody>
      <dsp:txXfrm>
        <a:off x="3906924" y="2716838"/>
        <a:ext cx="1938486" cy="116309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3E218-703F-4DB3-BEAA-C01ECCA31612}">
      <dsp:nvSpPr>
        <dsp:cNvPr id="0" name=""/>
        <dsp:cNvSpPr/>
      </dsp:nvSpPr>
      <dsp:spPr>
        <a:xfrm>
          <a:off x="1687" y="0"/>
          <a:ext cx="1769101" cy="388620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0472" tIns="220472" rIns="220472" bIns="220472"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Analog</a:t>
          </a:r>
        </a:p>
      </dsp:txBody>
      <dsp:txXfrm>
        <a:off x="1687" y="1554480"/>
        <a:ext cx="1769101" cy="1554480"/>
      </dsp:txXfrm>
    </dsp:sp>
    <dsp:sp modelId="{31FEA105-C9BB-4101-973E-B14030CF2D5F}">
      <dsp:nvSpPr>
        <dsp:cNvPr id="0" name=""/>
        <dsp:cNvSpPr/>
      </dsp:nvSpPr>
      <dsp:spPr>
        <a:xfrm>
          <a:off x="239186" y="233172"/>
          <a:ext cx="1294104" cy="129410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ED99E56C-2D33-459A-80D7-16E624580A12}">
      <dsp:nvSpPr>
        <dsp:cNvPr id="0" name=""/>
        <dsp:cNvSpPr/>
      </dsp:nvSpPr>
      <dsp:spPr>
        <a:xfrm>
          <a:off x="1823862" y="0"/>
          <a:ext cx="1769101" cy="388620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0472" tIns="220472" rIns="220472" bIns="220472"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IP</a:t>
          </a:r>
        </a:p>
      </dsp:txBody>
      <dsp:txXfrm>
        <a:off x="1823862" y="1554480"/>
        <a:ext cx="1769101" cy="1554480"/>
      </dsp:txXfrm>
    </dsp:sp>
    <dsp:sp modelId="{355D30DD-A387-4585-A04D-9DB1D153D186}">
      <dsp:nvSpPr>
        <dsp:cNvPr id="0" name=""/>
        <dsp:cNvSpPr/>
      </dsp:nvSpPr>
      <dsp:spPr>
        <a:xfrm>
          <a:off x="2061360" y="233172"/>
          <a:ext cx="1294104" cy="129410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DC6758F7-DCE8-4D3C-8345-96AE1946A99C}">
      <dsp:nvSpPr>
        <dsp:cNvPr id="0" name=""/>
        <dsp:cNvSpPr/>
      </dsp:nvSpPr>
      <dsp:spPr>
        <a:xfrm>
          <a:off x="3646036" y="0"/>
          <a:ext cx="1769101" cy="388620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0472" tIns="220472" rIns="220472" bIns="220472"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Infrared</a:t>
          </a:r>
        </a:p>
      </dsp:txBody>
      <dsp:txXfrm>
        <a:off x="3646036" y="1554480"/>
        <a:ext cx="1769101" cy="1554480"/>
      </dsp:txXfrm>
    </dsp:sp>
    <dsp:sp modelId="{F7D9C31F-BDE0-4D7F-9545-3B07A3D7BF17}">
      <dsp:nvSpPr>
        <dsp:cNvPr id="0" name=""/>
        <dsp:cNvSpPr/>
      </dsp:nvSpPr>
      <dsp:spPr>
        <a:xfrm>
          <a:off x="3883534" y="233172"/>
          <a:ext cx="1294104" cy="12941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7746C252-F14A-4754-B65F-5E21B2B2035F}">
      <dsp:nvSpPr>
        <dsp:cNvPr id="0" name=""/>
        <dsp:cNvSpPr/>
      </dsp:nvSpPr>
      <dsp:spPr>
        <a:xfrm>
          <a:off x="5468210" y="0"/>
          <a:ext cx="1769101" cy="3886200"/>
        </a:xfrm>
        <a:prstGeom prst="roundRect">
          <a:avLst>
            <a:gd name="adj" fmla="val 10000"/>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20472" tIns="220472" rIns="220472" bIns="220472"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Thermal</a:t>
          </a:r>
        </a:p>
      </dsp:txBody>
      <dsp:txXfrm>
        <a:off x="5468210" y="1554480"/>
        <a:ext cx="1769101" cy="1554480"/>
      </dsp:txXfrm>
    </dsp:sp>
    <dsp:sp modelId="{69599C16-9031-48C2-92C5-4B41A7891C5E}">
      <dsp:nvSpPr>
        <dsp:cNvPr id="0" name=""/>
        <dsp:cNvSpPr/>
      </dsp:nvSpPr>
      <dsp:spPr>
        <a:xfrm>
          <a:off x="5705709" y="233172"/>
          <a:ext cx="1294104" cy="129410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1">
          <a:scrgbClr r="0" g="0" b="0"/>
        </a:effectRef>
        <a:fontRef idx="minor"/>
      </dsp:style>
    </dsp:sp>
    <dsp:sp modelId="{AD40EF99-26CF-4A36-B96E-2CF179444504}">
      <dsp:nvSpPr>
        <dsp:cNvPr id="0" name=""/>
        <dsp:cNvSpPr/>
      </dsp:nvSpPr>
      <dsp:spPr>
        <a:xfrm>
          <a:off x="289560" y="3108960"/>
          <a:ext cx="6659880" cy="582930"/>
        </a:xfrm>
        <a:prstGeom prst="leftRightArrow">
          <a:avLst/>
        </a:prstGeom>
        <a:gradFill flip="none" rotWithShape="1">
          <a:gsLst>
            <a:gs pos="0">
              <a:scrgbClr r="0" g="0" b="0">
                <a:lumMod val="110000"/>
                <a:satMod val="105000"/>
                <a:tint val="67000"/>
              </a:scrgbClr>
            </a:gs>
            <a:gs pos="50000">
              <a:scrgbClr r="0" g="0" b="0">
                <a:lumMod val="105000"/>
                <a:satMod val="103000"/>
                <a:tint val="73000"/>
              </a:scrgbClr>
            </a:gs>
            <a:gs pos="100000">
              <a:scrgbClr r="0" g="0" b="0">
                <a:lumMod val="105000"/>
                <a:satMod val="109000"/>
                <a:tint val="81000"/>
              </a:scrgbClr>
            </a:gs>
          </a:gsLst>
          <a:lin ang="2700000" scaled="1"/>
          <a:tileRect/>
        </a:gradFill>
        <a:ln w="635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362FC-0D77-4062-ACE4-8E630A0FDF4A}">
      <dsp:nvSpPr>
        <dsp:cNvPr id="0" name=""/>
        <dsp:cNvSpPr/>
      </dsp:nvSpPr>
      <dsp:spPr>
        <a:xfrm>
          <a:off x="1918334" y="0"/>
          <a:ext cx="3886200" cy="3886200"/>
        </a:xfrm>
        <a:prstGeom prst="triangle">
          <a:avLst/>
        </a:prstGeom>
        <a:solidFill>
          <a:schemeClr val="accent2">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3F56F62-1E43-4CBF-94C2-253103EB07F6}">
      <dsp:nvSpPr>
        <dsp:cNvPr id="0" name=""/>
        <dsp:cNvSpPr/>
      </dsp:nvSpPr>
      <dsp:spPr>
        <a:xfrm>
          <a:off x="3861434" y="390707"/>
          <a:ext cx="2526030" cy="919936"/>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latin typeface="Calibri" panose="020F0502020204030204" pitchFamily="34" charset="0"/>
              <a:cs typeface="Calibri" panose="020F0502020204030204" pitchFamily="34" charset="0"/>
            </a:rPr>
            <a:t>Target</a:t>
          </a:r>
        </a:p>
      </dsp:txBody>
      <dsp:txXfrm>
        <a:off x="3906342" y="435615"/>
        <a:ext cx="2436214" cy="830120"/>
      </dsp:txXfrm>
    </dsp:sp>
    <dsp:sp modelId="{B3671323-4954-4386-810C-1A1241312229}">
      <dsp:nvSpPr>
        <dsp:cNvPr id="0" name=""/>
        <dsp:cNvSpPr/>
      </dsp:nvSpPr>
      <dsp:spPr>
        <a:xfrm>
          <a:off x="3861434" y="1425635"/>
          <a:ext cx="2526030" cy="919936"/>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panose="020F0502020204030204" pitchFamily="34" charset="0"/>
              <a:cs typeface="Calibri" panose="020F0502020204030204" pitchFamily="34" charset="0"/>
            </a:rPr>
            <a:t>Activity</a:t>
          </a:r>
          <a:endParaRPr lang="en-US" sz="3800" kern="1200" dirty="0">
            <a:latin typeface="Calibri" panose="020F0502020204030204" pitchFamily="34" charset="0"/>
            <a:cs typeface="Calibri" panose="020F0502020204030204" pitchFamily="34" charset="0"/>
          </a:endParaRPr>
        </a:p>
      </dsp:txBody>
      <dsp:txXfrm>
        <a:off x="3906342" y="1470543"/>
        <a:ext cx="2436214" cy="830120"/>
      </dsp:txXfrm>
    </dsp:sp>
    <dsp:sp modelId="{D22A74CD-2E84-4D7B-826F-6398C2B1CFBC}">
      <dsp:nvSpPr>
        <dsp:cNvPr id="0" name=""/>
        <dsp:cNvSpPr/>
      </dsp:nvSpPr>
      <dsp:spPr>
        <a:xfrm>
          <a:off x="3861434" y="2460564"/>
          <a:ext cx="2526030" cy="919936"/>
        </a:xfrm>
        <a:prstGeom prst="round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latin typeface="Calibri" panose="020F0502020204030204" pitchFamily="34" charset="0"/>
              <a:cs typeface="Calibri" panose="020F0502020204030204" pitchFamily="34" charset="0"/>
            </a:rPr>
            <a:t>Purpose</a:t>
          </a:r>
        </a:p>
      </dsp:txBody>
      <dsp:txXfrm>
        <a:off x="3906342" y="2505472"/>
        <a:ext cx="2436214" cy="830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0561B7-9BA9-45C2-8563-FD4A4635C6D0}">
      <dsp:nvSpPr>
        <dsp:cNvPr id="0" name=""/>
        <dsp:cNvSpPr/>
      </dsp:nvSpPr>
      <dsp:spPr>
        <a:xfrm>
          <a:off x="633661" y="1798"/>
          <a:ext cx="2195926" cy="1317555"/>
        </a:xfrm>
        <a:prstGeom prst="rect">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cs typeface="Calibri" panose="020F0502020204030204" pitchFamily="34" charset="0"/>
            </a:rPr>
            <a:t>Passive or Active </a:t>
          </a:r>
          <a:endParaRPr lang="en-US" sz="2200" kern="1200" dirty="0">
            <a:latin typeface="Calibri" panose="020F0502020204030204" pitchFamily="34" charset="0"/>
            <a:cs typeface="Calibri" panose="020F0502020204030204" pitchFamily="34" charset="0"/>
          </a:endParaRPr>
        </a:p>
      </dsp:txBody>
      <dsp:txXfrm>
        <a:off x="633661" y="1798"/>
        <a:ext cx="2195926" cy="1317555"/>
      </dsp:txXfrm>
    </dsp:sp>
    <dsp:sp modelId="{D83417A2-121B-4228-88A7-5219B8C57DA2}">
      <dsp:nvSpPr>
        <dsp:cNvPr id="0" name=""/>
        <dsp:cNvSpPr/>
      </dsp:nvSpPr>
      <dsp:spPr>
        <a:xfrm>
          <a:off x="3049180" y="1798"/>
          <a:ext cx="2195926" cy="1317555"/>
        </a:xfrm>
        <a:prstGeom prst="rect">
          <a:avLst/>
        </a:prstGeom>
        <a:gradFill rotWithShape="0">
          <a:gsLst>
            <a:gs pos="0">
              <a:schemeClr val="accent1">
                <a:shade val="50000"/>
                <a:hueOff val="227259"/>
                <a:satOff val="-24678"/>
                <a:lumOff val="20653"/>
                <a:alphaOff val="0"/>
                <a:satMod val="103000"/>
                <a:lumMod val="102000"/>
                <a:tint val="94000"/>
              </a:schemeClr>
            </a:gs>
            <a:gs pos="50000">
              <a:schemeClr val="accent1">
                <a:shade val="50000"/>
                <a:hueOff val="227259"/>
                <a:satOff val="-24678"/>
                <a:lumOff val="20653"/>
                <a:alphaOff val="0"/>
                <a:satMod val="110000"/>
                <a:lumMod val="100000"/>
                <a:shade val="100000"/>
              </a:schemeClr>
            </a:gs>
            <a:gs pos="100000">
              <a:schemeClr val="accent1">
                <a:shade val="50000"/>
                <a:hueOff val="227259"/>
                <a:satOff val="-24678"/>
                <a:lumOff val="206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cs typeface="Calibri" panose="020F0502020204030204" pitchFamily="34" charset="0"/>
            </a:rPr>
            <a:t>Covert or Visible</a:t>
          </a:r>
          <a:endParaRPr lang="en-US" sz="2200" kern="1200" dirty="0">
            <a:latin typeface="Calibri" panose="020F0502020204030204" pitchFamily="34" charset="0"/>
            <a:cs typeface="Calibri" panose="020F0502020204030204" pitchFamily="34" charset="0"/>
          </a:endParaRPr>
        </a:p>
      </dsp:txBody>
      <dsp:txXfrm>
        <a:off x="3049180" y="1798"/>
        <a:ext cx="2195926" cy="1317555"/>
      </dsp:txXfrm>
    </dsp:sp>
    <dsp:sp modelId="{E4482636-F122-4EA3-B599-9C8AA70A32BA}">
      <dsp:nvSpPr>
        <dsp:cNvPr id="0" name=""/>
        <dsp:cNvSpPr/>
      </dsp:nvSpPr>
      <dsp:spPr>
        <a:xfrm>
          <a:off x="633661" y="1538947"/>
          <a:ext cx="2195926" cy="1317555"/>
        </a:xfrm>
        <a:prstGeom prst="rect">
          <a:avLst/>
        </a:prstGeom>
        <a:gradFill rotWithShape="0">
          <a:gsLst>
            <a:gs pos="0">
              <a:schemeClr val="accent1">
                <a:shade val="50000"/>
                <a:hueOff val="454518"/>
                <a:satOff val="-49357"/>
                <a:lumOff val="41306"/>
                <a:alphaOff val="0"/>
                <a:satMod val="103000"/>
                <a:lumMod val="102000"/>
                <a:tint val="94000"/>
              </a:schemeClr>
            </a:gs>
            <a:gs pos="50000">
              <a:schemeClr val="accent1">
                <a:shade val="50000"/>
                <a:hueOff val="454518"/>
                <a:satOff val="-49357"/>
                <a:lumOff val="41306"/>
                <a:alphaOff val="0"/>
                <a:satMod val="110000"/>
                <a:lumMod val="100000"/>
                <a:shade val="100000"/>
              </a:schemeClr>
            </a:gs>
            <a:gs pos="100000">
              <a:schemeClr val="accent1">
                <a:shade val="50000"/>
                <a:hueOff val="454518"/>
                <a:satOff val="-49357"/>
                <a:lumOff val="413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cs typeface="Calibri" panose="020F0502020204030204" pitchFamily="34" charset="0"/>
            </a:rPr>
            <a:t>Line of Sight-Sensor or Terrain Following</a:t>
          </a:r>
          <a:endParaRPr lang="en-US" sz="2200" kern="1200" dirty="0">
            <a:latin typeface="Calibri" panose="020F0502020204030204" pitchFamily="34" charset="0"/>
            <a:cs typeface="Calibri" panose="020F0502020204030204" pitchFamily="34" charset="0"/>
          </a:endParaRPr>
        </a:p>
      </dsp:txBody>
      <dsp:txXfrm>
        <a:off x="633661" y="1538947"/>
        <a:ext cx="2195926" cy="1317555"/>
      </dsp:txXfrm>
    </dsp:sp>
    <dsp:sp modelId="{82BC0F10-A1BD-4312-BB80-30FABC29A258}">
      <dsp:nvSpPr>
        <dsp:cNvPr id="0" name=""/>
        <dsp:cNvSpPr/>
      </dsp:nvSpPr>
      <dsp:spPr>
        <a:xfrm>
          <a:off x="3049180" y="1538947"/>
          <a:ext cx="2195926" cy="1317555"/>
        </a:xfrm>
        <a:prstGeom prst="rect">
          <a:avLst/>
        </a:prstGeom>
        <a:gradFill rotWithShape="0">
          <a:gsLst>
            <a:gs pos="0">
              <a:schemeClr val="accent1">
                <a:shade val="50000"/>
                <a:hueOff val="454518"/>
                <a:satOff val="-49357"/>
                <a:lumOff val="41306"/>
                <a:alphaOff val="0"/>
                <a:satMod val="103000"/>
                <a:lumMod val="102000"/>
                <a:tint val="94000"/>
              </a:schemeClr>
            </a:gs>
            <a:gs pos="50000">
              <a:schemeClr val="accent1">
                <a:shade val="50000"/>
                <a:hueOff val="454518"/>
                <a:satOff val="-49357"/>
                <a:lumOff val="41306"/>
                <a:alphaOff val="0"/>
                <a:satMod val="110000"/>
                <a:lumMod val="100000"/>
                <a:shade val="100000"/>
              </a:schemeClr>
            </a:gs>
            <a:gs pos="100000">
              <a:schemeClr val="accent1">
                <a:shade val="50000"/>
                <a:hueOff val="454518"/>
                <a:satOff val="-49357"/>
                <a:lumOff val="413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cs typeface="Calibri" panose="020F0502020204030204" pitchFamily="34" charset="0"/>
            </a:rPr>
            <a:t>Volumetric or Line detection</a:t>
          </a:r>
          <a:endParaRPr lang="en-US" sz="2200" kern="1200" dirty="0">
            <a:latin typeface="Calibri" panose="020F0502020204030204" pitchFamily="34" charset="0"/>
            <a:cs typeface="Calibri" panose="020F0502020204030204" pitchFamily="34" charset="0"/>
          </a:endParaRPr>
        </a:p>
      </dsp:txBody>
      <dsp:txXfrm>
        <a:off x="3049180" y="1538947"/>
        <a:ext cx="2195926" cy="1317555"/>
      </dsp:txXfrm>
    </dsp:sp>
    <dsp:sp modelId="{D7A2C236-51DB-4BBB-863D-2350073E94EE}">
      <dsp:nvSpPr>
        <dsp:cNvPr id="0" name=""/>
        <dsp:cNvSpPr/>
      </dsp:nvSpPr>
      <dsp:spPr>
        <a:xfrm>
          <a:off x="1841420" y="3076095"/>
          <a:ext cx="2195926" cy="1317555"/>
        </a:xfrm>
        <a:prstGeom prst="rect">
          <a:avLst/>
        </a:prstGeom>
        <a:gradFill rotWithShape="0">
          <a:gsLst>
            <a:gs pos="0">
              <a:schemeClr val="accent1">
                <a:shade val="50000"/>
                <a:hueOff val="227259"/>
                <a:satOff val="-24678"/>
                <a:lumOff val="20653"/>
                <a:alphaOff val="0"/>
                <a:satMod val="103000"/>
                <a:lumMod val="102000"/>
                <a:tint val="94000"/>
              </a:schemeClr>
            </a:gs>
            <a:gs pos="50000">
              <a:schemeClr val="accent1">
                <a:shade val="50000"/>
                <a:hueOff val="227259"/>
                <a:satOff val="-24678"/>
                <a:lumOff val="20653"/>
                <a:alphaOff val="0"/>
                <a:satMod val="110000"/>
                <a:lumMod val="100000"/>
                <a:shade val="100000"/>
              </a:schemeClr>
            </a:gs>
            <a:gs pos="100000">
              <a:schemeClr val="accent1">
                <a:shade val="50000"/>
                <a:hueOff val="227259"/>
                <a:satOff val="-24678"/>
                <a:lumOff val="2065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kern="1200" dirty="0">
              <a:latin typeface="Calibri" panose="020F0502020204030204" pitchFamily="34" charset="0"/>
              <a:cs typeface="Calibri" panose="020F0502020204030204" pitchFamily="34" charset="0"/>
            </a:rPr>
            <a:t>Application</a:t>
          </a:r>
          <a:endParaRPr lang="en-US" sz="2200" kern="1200" dirty="0">
            <a:latin typeface="Calibri" panose="020F0502020204030204" pitchFamily="34" charset="0"/>
            <a:cs typeface="Calibri" panose="020F0502020204030204" pitchFamily="34" charset="0"/>
          </a:endParaRPr>
        </a:p>
      </dsp:txBody>
      <dsp:txXfrm>
        <a:off x="1841420" y="3076095"/>
        <a:ext cx="2195926" cy="131755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EB5465-558A-4383-8521-2852DE5F3F30}">
      <dsp:nvSpPr>
        <dsp:cNvPr id="0" name=""/>
        <dsp:cNvSpPr/>
      </dsp:nvSpPr>
      <dsp:spPr>
        <a:xfrm>
          <a:off x="2019299" y="0"/>
          <a:ext cx="4419600" cy="4419600"/>
        </a:xfrm>
        <a:prstGeom prst="diamond">
          <a:avLst/>
        </a:prstGeom>
        <a:gradFill rotWithShape="0">
          <a:gsLst>
            <a:gs pos="0">
              <a:schemeClr val="accent2">
                <a:tint val="40000"/>
                <a:hueOff val="0"/>
                <a:satOff val="0"/>
                <a:lumOff val="0"/>
                <a:alphaOff val="0"/>
                <a:satMod val="103000"/>
                <a:lumMod val="102000"/>
                <a:tint val="94000"/>
              </a:schemeClr>
            </a:gs>
            <a:gs pos="50000">
              <a:schemeClr val="accent2">
                <a:tint val="40000"/>
                <a:hueOff val="0"/>
                <a:satOff val="0"/>
                <a:lumOff val="0"/>
                <a:alphaOff val="0"/>
                <a:satMod val="110000"/>
                <a:lumMod val="100000"/>
                <a:shade val="100000"/>
              </a:schemeClr>
            </a:gs>
            <a:gs pos="100000">
              <a:schemeClr val="accent2">
                <a:tint val="4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3A46A060-C6C2-408D-A937-C11030B51BFF}">
      <dsp:nvSpPr>
        <dsp:cNvPr id="0" name=""/>
        <dsp:cNvSpPr/>
      </dsp:nvSpPr>
      <dsp:spPr>
        <a:xfrm>
          <a:off x="2439161" y="419861"/>
          <a:ext cx="1723644" cy="1723644"/>
        </a:xfrm>
        <a:prstGeom prst="roundRect">
          <a:avLst/>
        </a:prstGeom>
        <a:gradFill rotWithShape="0">
          <a:gsLst>
            <a:gs pos="0">
              <a:schemeClr val="accent2">
                <a:shade val="80000"/>
                <a:hueOff val="0"/>
                <a:satOff val="0"/>
                <a:lumOff val="0"/>
                <a:alphaOff val="0"/>
                <a:satMod val="103000"/>
                <a:lumMod val="102000"/>
                <a:tint val="94000"/>
              </a:schemeClr>
            </a:gs>
            <a:gs pos="50000">
              <a:schemeClr val="accent2">
                <a:shade val="80000"/>
                <a:hueOff val="0"/>
                <a:satOff val="0"/>
                <a:lumOff val="0"/>
                <a:alphaOff val="0"/>
                <a:satMod val="110000"/>
                <a:lumMod val="100000"/>
                <a:shade val="100000"/>
              </a:schemeClr>
            </a:gs>
            <a:gs pos="100000">
              <a:schemeClr val="accent2">
                <a:shade val="80000"/>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Resolution</a:t>
          </a:r>
        </a:p>
      </dsp:txBody>
      <dsp:txXfrm>
        <a:off x="2523302" y="504002"/>
        <a:ext cx="1555362" cy="1555362"/>
      </dsp:txXfrm>
    </dsp:sp>
    <dsp:sp modelId="{983C7D10-12BC-44E3-BCA5-38AD0E28C571}">
      <dsp:nvSpPr>
        <dsp:cNvPr id="0" name=""/>
        <dsp:cNvSpPr/>
      </dsp:nvSpPr>
      <dsp:spPr>
        <a:xfrm>
          <a:off x="4295394" y="419861"/>
          <a:ext cx="1723644" cy="1723644"/>
        </a:xfrm>
        <a:prstGeom prst="roundRect">
          <a:avLst/>
        </a:prstGeom>
        <a:gradFill rotWithShape="0">
          <a:gsLst>
            <a:gs pos="0">
              <a:schemeClr val="accent2">
                <a:shade val="80000"/>
                <a:hueOff val="46042"/>
                <a:satOff val="1128"/>
                <a:lumOff val="7163"/>
                <a:alphaOff val="0"/>
                <a:satMod val="103000"/>
                <a:lumMod val="102000"/>
                <a:tint val="94000"/>
              </a:schemeClr>
            </a:gs>
            <a:gs pos="50000">
              <a:schemeClr val="accent2">
                <a:shade val="80000"/>
                <a:hueOff val="46042"/>
                <a:satOff val="1128"/>
                <a:lumOff val="7163"/>
                <a:alphaOff val="0"/>
                <a:satMod val="110000"/>
                <a:lumMod val="100000"/>
                <a:shade val="100000"/>
              </a:schemeClr>
            </a:gs>
            <a:gs pos="100000">
              <a:schemeClr val="accent2">
                <a:shade val="80000"/>
                <a:hueOff val="46042"/>
                <a:satOff val="1128"/>
                <a:lumOff val="7163"/>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Length of Storage</a:t>
          </a:r>
        </a:p>
      </dsp:txBody>
      <dsp:txXfrm>
        <a:off x="4379535" y="504002"/>
        <a:ext cx="1555362" cy="1555362"/>
      </dsp:txXfrm>
    </dsp:sp>
    <dsp:sp modelId="{6730A739-CD6A-4904-A10A-F35B0C8C84A4}">
      <dsp:nvSpPr>
        <dsp:cNvPr id="0" name=""/>
        <dsp:cNvSpPr/>
      </dsp:nvSpPr>
      <dsp:spPr>
        <a:xfrm>
          <a:off x="2439161" y="2276094"/>
          <a:ext cx="1723644" cy="1723644"/>
        </a:xfrm>
        <a:prstGeom prst="roundRect">
          <a:avLst/>
        </a:prstGeom>
        <a:gradFill rotWithShape="0">
          <a:gsLst>
            <a:gs pos="0">
              <a:schemeClr val="accent2">
                <a:shade val="80000"/>
                <a:hueOff val="92084"/>
                <a:satOff val="2256"/>
                <a:lumOff val="14326"/>
                <a:alphaOff val="0"/>
                <a:satMod val="103000"/>
                <a:lumMod val="102000"/>
                <a:tint val="94000"/>
              </a:schemeClr>
            </a:gs>
            <a:gs pos="50000">
              <a:schemeClr val="accent2">
                <a:shade val="80000"/>
                <a:hueOff val="92084"/>
                <a:satOff val="2256"/>
                <a:lumOff val="14326"/>
                <a:alphaOff val="0"/>
                <a:satMod val="110000"/>
                <a:lumMod val="100000"/>
                <a:shade val="100000"/>
              </a:schemeClr>
            </a:gs>
            <a:gs pos="100000">
              <a:schemeClr val="accent2">
                <a:shade val="80000"/>
                <a:hueOff val="92084"/>
                <a:satOff val="2256"/>
                <a:lumOff val="143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Frames Per Second</a:t>
          </a:r>
        </a:p>
      </dsp:txBody>
      <dsp:txXfrm>
        <a:off x="2523302" y="2360235"/>
        <a:ext cx="1555362" cy="1555362"/>
      </dsp:txXfrm>
    </dsp:sp>
    <dsp:sp modelId="{710E2A1E-F820-42D1-BFF9-D7F6E86BB80D}">
      <dsp:nvSpPr>
        <dsp:cNvPr id="0" name=""/>
        <dsp:cNvSpPr/>
      </dsp:nvSpPr>
      <dsp:spPr>
        <a:xfrm>
          <a:off x="4295394" y="2276094"/>
          <a:ext cx="1723644" cy="1723644"/>
        </a:xfrm>
        <a:prstGeom prst="roundRect">
          <a:avLst/>
        </a:prstGeom>
        <a:gradFill rotWithShape="0">
          <a:gsLst>
            <a:gs pos="0">
              <a:schemeClr val="accent2">
                <a:shade val="80000"/>
                <a:hueOff val="138127"/>
                <a:satOff val="3384"/>
                <a:lumOff val="21489"/>
                <a:alphaOff val="0"/>
                <a:satMod val="103000"/>
                <a:lumMod val="102000"/>
                <a:tint val="94000"/>
              </a:schemeClr>
            </a:gs>
            <a:gs pos="50000">
              <a:schemeClr val="accent2">
                <a:shade val="80000"/>
                <a:hueOff val="138127"/>
                <a:satOff val="3384"/>
                <a:lumOff val="21489"/>
                <a:alphaOff val="0"/>
                <a:satMod val="110000"/>
                <a:lumMod val="100000"/>
                <a:shade val="100000"/>
              </a:schemeClr>
            </a:gs>
            <a:gs pos="100000">
              <a:schemeClr val="accent2">
                <a:shade val="80000"/>
                <a:hueOff val="138127"/>
                <a:satOff val="3384"/>
                <a:lumOff val="21489"/>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sz="2000" kern="1200" dirty="0">
              <a:latin typeface="Calibri" panose="020F0502020204030204" pitchFamily="34" charset="0"/>
              <a:cs typeface="Calibri" panose="020F0502020204030204" pitchFamily="34" charset="0"/>
            </a:rPr>
            <a:t>Compression Type (codec)</a:t>
          </a:r>
        </a:p>
      </dsp:txBody>
      <dsp:txXfrm>
        <a:off x="4379535" y="2360235"/>
        <a:ext cx="1555362" cy="155536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D0371-14E7-432B-A132-2C43E1D0AD8D}">
      <dsp:nvSpPr>
        <dsp:cNvPr id="0" name=""/>
        <dsp:cNvSpPr/>
      </dsp:nvSpPr>
      <dsp:spPr>
        <a:xfrm>
          <a:off x="3238908" y="0"/>
          <a:ext cx="2096339" cy="2096339"/>
        </a:xfrm>
        <a:prstGeom prst="triangle">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Motion Detection</a:t>
          </a:r>
        </a:p>
      </dsp:txBody>
      <dsp:txXfrm>
        <a:off x="3762993" y="1048170"/>
        <a:ext cx="1048169" cy="1048169"/>
      </dsp:txXfrm>
    </dsp:sp>
    <dsp:sp modelId="{A967A1E4-A372-4F3B-B84A-52E50068EEBA}">
      <dsp:nvSpPr>
        <dsp:cNvPr id="0" name=""/>
        <dsp:cNvSpPr/>
      </dsp:nvSpPr>
      <dsp:spPr>
        <a:xfrm>
          <a:off x="2190739" y="2096339"/>
          <a:ext cx="2096339" cy="2096339"/>
        </a:xfrm>
        <a:prstGeom prst="triangle">
          <a:avLst/>
        </a:prstGeom>
        <a:solidFill>
          <a:schemeClr val="accent2">
            <a:shade val="50000"/>
            <a:hueOff val="98042"/>
            <a:satOff val="3138"/>
            <a:lumOff val="209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Access Control Integration</a:t>
          </a:r>
        </a:p>
      </dsp:txBody>
      <dsp:txXfrm>
        <a:off x="2714824" y="3144509"/>
        <a:ext cx="1048169" cy="1048169"/>
      </dsp:txXfrm>
    </dsp:sp>
    <dsp:sp modelId="{86D098D9-2E0E-4C79-B8E9-0B88F9120C7F}">
      <dsp:nvSpPr>
        <dsp:cNvPr id="0" name=""/>
        <dsp:cNvSpPr/>
      </dsp:nvSpPr>
      <dsp:spPr>
        <a:xfrm rot="10800000">
          <a:off x="3238908" y="2096339"/>
          <a:ext cx="2096339" cy="2096339"/>
        </a:xfrm>
        <a:prstGeom prst="triangle">
          <a:avLst/>
        </a:prstGeom>
        <a:solidFill>
          <a:schemeClr val="accent2">
            <a:shade val="50000"/>
            <a:hueOff val="196083"/>
            <a:satOff val="6275"/>
            <a:lumOff val="418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Intelligent Video Analytics</a:t>
          </a:r>
        </a:p>
      </dsp:txBody>
      <dsp:txXfrm rot="10800000">
        <a:off x="3762993" y="2096339"/>
        <a:ext cx="1048169" cy="1048169"/>
      </dsp:txXfrm>
    </dsp:sp>
    <dsp:sp modelId="{A1847E4C-ADD7-41B8-A632-E09F6F55035B}">
      <dsp:nvSpPr>
        <dsp:cNvPr id="0" name=""/>
        <dsp:cNvSpPr/>
      </dsp:nvSpPr>
      <dsp:spPr>
        <a:xfrm>
          <a:off x="4287078" y="2096339"/>
          <a:ext cx="2096339" cy="2096339"/>
        </a:xfrm>
        <a:prstGeom prst="triangle">
          <a:avLst/>
        </a:prstGeom>
        <a:solidFill>
          <a:schemeClr val="accent2">
            <a:shade val="50000"/>
            <a:hueOff val="98042"/>
            <a:satOff val="3138"/>
            <a:lumOff val="209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latin typeface="Calibri" panose="020F0502020204030204" pitchFamily="34" charset="0"/>
              <a:cs typeface="Calibri" panose="020F0502020204030204" pitchFamily="34" charset="0"/>
            </a:rPr>
            <a:t>Object ID</a:t>
          </a:r>
        </a:p>
      </dsp:txBody>
      <dsp:txXfrm>
        <a:off x="4811163" y="3144509"/>
        <a:ext cx="1048169" cy="104816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C0A80-AAF9-4A2A-B962-8C834387991E}">
      <dsp:nvSpPr>
        <dsp:cNvPr id="0" name=""/>
        <dsp:cNvSpPr/>
      </dsp:nvSpPr>
      <dsp:spPr>
        <a:xfrm>
          <a:off x="744" y="0"/>
          <a:ext cx="1934765" cy="4064000"/>
        </a:xfrm>
        <a:prstGeom prst="roundRect">
          <a:avLst>
            <a:gd name="adj" fmla="val 10000"/>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Calibri" panose="020F0502020204030204" pitchFamily="34" charset="0"/>
              <a:ea typeface="Calibri" panose="020F0502020204030204" pitchFamily="34" charset="0"/>
              <a:cs typeface="Calibri" panose="020F0502020204030204" pitchFamily="34" charset="0"/>
            </a:rPr>
            <a:t>False pretenses to gain entry</a:t>
          </a:r>
          <a:endParaRPr lang="en-US" sz="1800" kern="1200" dirty="0">
            <a:latin typeface="Calibri" panose="020F0502020204030204" pitchFamily="34" charset="0"/>
            <a:cs typeface="Calibri" panose="020F0502020204030204" pitchFamily="34" charset="0"/>
          </a:endParaRPr>
        </a:p>
      </dsp:txBody>
      <dsp:txXfrm>
        <a:off x="744" y="0"/>
        <a:ext cx="1934765" cy="1219200"/>
      </dsp:txXfrm>
    </dsp:sp>
    <dsp:sp modelId="{9C34C43E-B85E-4838-A1D0-367751B9127D}">
      <dsp:nvSpPr>
        <dsp:cNvPr id="0" name=""/>
        <dsp:cNvSpPr/>
      </dsp:nvSpPr>
      <dsp:spPr>
        <a:xfrm>
          <a:off x="194220" y="1219200"/>
          <a:ext cx="1547812" cy="264160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a:latin typeface="Calibri" panose="020F0502020204030204" pitchFamily="34" charset="0"/>
              <a:ea typeface="Calibri" panose="020F0502020204030204" pitchFamily="34" charset="0"/>
              <a:cs typeface="Calibri" panose="020F0502020204030204" pitchFamily="34" charset="0"/>
            </a:rPr>
            <a:t>Deceit</a:t>
          </a:r>
          <a:endParaRPr lang="en-US" sz="2700" kern="1200" dirty="0">
            <a:latin typeface="Calibri" panose="020F0502020204030204" pitchFamily="34" charset="0"/>
            <a:cs typeface="Calibri" panose="020F0502020204030204" pitchFamily="34" charset="0"/>
          </a:endParaRPr>
        </a:p>
      </dsp:txBody>
      <dsp:txXfrm>
        <a:off x="239554" y="1264534"/>
        <a:ext cx="1457144" cy="2550932"/>
      </dsp:txXfrm>
    </dsp:sp>
    <dsp:sp modelId="{F35D12CB-C0FA-4CA3-BFC8-77DDE84C1243}">
      <dsp:nvSpPr>
        <dsp:cNvPr id="0" name=""/>
        <dsp:cNvSpPr/>
      </dsp:nvSpPr>
      <dsp:spPr>
        <a:xfrm>
          <a:off x="2080617" y="0"/>
          <a:ext cx="1934765" cy="4064000"/>
        </a:xfrm>
        <a:prstGeom prst="roundRect">
          <a:avLst>
            <a:gd name="adj" fmla="val 10000"/>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ea typeface="Calibri" panose="020F0502020204030204" pitchFamily="34" charset="0"/>
              <a:cs typeface="Calibri" panose="020F0502020204030204" pitchFamily="34" charset="0"/>
            </a:rPr>
            <a:t>Use of tools to force entry</a:t>
          </a:r>
          <a:endParaRPr lang="en-US" sz="1800" kern="1200" dirty="0">
            <a:latin typeface="Calibri" panose="020F0502020204030204" pitchFamily="34" charset="0"/>
            <a:cs typeface="Calibri" panose="020F0502020204030204" pitchFamily="34" charset="0"/>
          </a:endParaRPr>
        </a:p>
      </dsp:txBody>
      <dsp:txXfrm>
        <a:off x="2080617" y="0"/>
        <a:ext cx="1934765" cy="1219200"/>
      </dsp:txXfrm>
    </dsp:sp>
    <dsp:sp modelId="{D66B1F62-644D-4691-A5F2-20358D45FFAA}">
      <dsp:nvSpPr>
        <dsp:cNvPr id="0" name=""/>
        <dsp:cNvSpPr/>
      </dsp:nvSpPr>
      <dsp:spPr>
        <a:xfrm>
          <a:off x="2274093" y="1219200"/>
          <a:ext cx="1547812" cy="264160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a:latin typeface="Calibri" panose="020F0502020204030204" pitchFamily="34" charset="0"/>
              <a:ea typeface="Calibri" panose="020F0502020204030204" pitchFamily="34" charset="0"/>
              <a:cs typeface="Calibri" panose="020F0502020204030204" pitchFamily="34" charset="0"/>
            </a:rPr>
            <a:t>Direct Physical Attack</a:t>
          </a:r>
          <a:endParaRPr lang="en-US" sz="2700" kern="1200" dirty="0">
            <a:latin typeface="Calibri" panose="020F0502020204030204" pitchFamily="34" charset="0"/>
            <a:cs typeface="Calibri" panose="020F0502020204030204" pitchFamily="34" charset="0"/>
          </a:endParaRPr>
        </a:p>
      </dsp:txBody>
      <dsp:txXfrm>
        <a:off x="2319427" y="1264534"/>
        <a:ext cx="1457144" cy="2550932"/>
      </dsp:txXfrm>
    </dsp:sp>
    <dsp:sp modelId="{C7862015-2BA4-4A8E-BB3D-1CB220033FB9}">
      <dsp:nvSpPr>
        <dsp:cNvPr id="0" name=""/>
        <dsp:cNvSpPr/>
      </dsp:nvSpPr>
      <dsp:spPr>
        <a:xfrm>
          <a:off x="4160490" y="0"/>
          <a:ext cx="1934765" cy="4064000"/>
        </a:xfrm>
        <a:prstGeom prst="roundRect">
          <a:avLst>
            <a:gd name="adj" fmla="val 10000"/>
          </a:avLst>
        </a:prstGeom>
        <a:gradFill rotWithShape="0">
          <a:gsLst>
            <a:gs pos="0">
              <a:schemeClr val="dk2">
                <a:tint val="40000"/>
                <a:hueOff val="0"/>
                <a:satOff val="0"/>
                <a:lumOff val="0"/>
                <a:alphaOff val="0"/>
                <a:satMod val="103000"/>
                <a:lumMod val="102000"/>
                <a:tint val="94000"/>
              </a:schemeClr>
            </a:gs>
            <a:gs pos="50000">
              <a:schemeClr val="dk2">
                <a:tint val="40000"/>
                <a:hueOff val="0"/>
                <a:satOff val="0"/>
                <a:lumOff val="0"/>
                <a:alphaOff val="0"/>
                <a:satMod val="110000"/>
                <a:lumMod val="100000"/>
                <a:shade val="100000"/>
              </a:schemeClr>
            </a:gs>
            <a:gs pos="100000">
              <a:schemeClr val="dk2">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Calibri" panose="020F0502020204030204" pitchFamily="34" charset="0"/>
              <a:ea typeface="Calibri" panose="020F0502020204030204" pitchFamily="34" charset="0"/>
              <a:cs typeface="Calibri" panose="020F0502020204030204" pitchFamily="34" charset="0"/>
            </a:rPr>
            <a:t>Forge a credential, guess a PIN or obtain another person’s credential</a:t>
          </a:r>
          <a:endParaRPr lang="en-US" sz="1800" kern="1200" dirty="0">
            <a:latin typeface="Calibri" panose="020F0502020204030204" pitchFamily="34" charset="0"/>
            <a:cs typeface="Calibri" panose="020F0502020204030204" pitchFamily="34" charset="0"/>
          </a:endParaRPr>
        </a:p>
      </dsp:txBody>
      <dsp:txXfrm>
        <a:off x="4160490" y="0"/>
        <a:ext cx="1934765" cy="1219200"/>
      </dsp:txXfrm>
    </dsp:sp>
    <dsp:sp modelId="{F252A054-6B62-4989-AA7F-6BD931F955D5}">
      <dsp:nvSpPr>
        <dsp:cNvPr id="0" name=""/>
        <dsp:cNvSpPr/>
      </dsp:nvSpPr>
      <dsp:spPr>
        <a:xfrm>
          <a:off x="4353966" y="1219200"/>
          <a:ext cx="1547812" cy="264160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a:latin typeface="Calibri" panose="020F0502020204030204" pitchFamily="34" charset="0"/>
              <a:ea typeface="Calibri" panose="020F0502020204030204" pitchFamily="34" charset="0"/>
              <a:cs typeface="Calibri" panose="020F0502020204030204" pitchFamily="34" charset="0"/>
            </a:rPr>
            <a:t>Technical Attack</a:t>
          </a:r>
          <a:endParaRPr lang="en-US" sz="2700" kern="1200" dirty="0">
            <a:latin typeface="Calibri" panose="020F0502020204030204" pitchFamily="34" charset="0"/>
            <a:cs typeface="Calibri" panose="020F0502020204030204" pitchFamily="34" charset="0"/>
          </a:endParaRPr>
        </a:p>
      </dsp:txBody>
      <dsp:txXfrm>
        <a:off x="4399300" y="1264534"/>
        <a:ext cx="1457144" cy="255093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85A1E-6212-4A77-9357-B965B798AC1A}">
      <dsp:nvSpPr>
        <dsp:cNvPr id="0" name=""/>
        <dsp:cNvSpPr/>
      </dsp:nvSpPr>
      <dsp:spPr>
        <a:xfrm>
          <a:off x="0" y="302614"/>
          <a:ext cx="6106929" cy="2442771"/>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466564C-F58B-469A-8E00-AD8035D2B443}">
      <dsp:nvSpPr>
        <dsp:cNvPr id="0" name=""/>
        <dsp:cNvSpPr/>
      </dsp:nvSpPr>
      <dsp:spPr>
        <a:xfrm>
          <a:off x="732831" y="730099"/>
          <a:ext cx="2015286" cy="1196958"/>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17348" rIns="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Minimum Intensity </a:t>
          </a:r>
        </a:p>
      </dsp:txBody>
      <dsp:txXfrm>
        <a:off x="732831" y="730099"/>
        <a:ext cx="2015286" cy="1196958"/>
      </dsp:txXfrm>
    </dsp:sp>
    <dsp:sp modelId="{F6BFB16E-35CF-4B46-A0CF-7C04330B25C2}">
      <dsp:nvSpPr>
        <dsp:cNvPr id="0" name=""/>
        <dsp:cNvSpPr/>
      </dsp:nvSpPr>
      <dsp:spPr>
        <a:xfrm>
          <a:off x="3053464" y="1120942"/>
          <a:ext cx="2381702" cy="1196958"/>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17348" rIns="0" bIns="125730" numCol="1" spcCol="1270" anchor="ctr" anchorCtr="0">
          <a:noAutofit/>
        </a:bodyPr>
        <a:lstStyle/>
        <a:p>
          <a:pPr marL="0" lvl="0" indent="0" algn="ctr" defTabSz="1466850">
            <a:lnSpc>
              <a:spcPct val="90000"/>
            </a:lnSpc>
            <a:spcBef>
              <a:spcPct val="0"/>
            </a:spcBef>
            <a:spcAft>
              <a:spcPct val="35000"/>
            </a:spcAft>
            <a:buNone/>
          </a:pPr>
          <a:r>
            <a:rPr lang="en-US" sz="3300" kern="1200"/>
            <a:t>Evenness of Illumination</a:t>
          </a:r>
        </a:p>
      </dsp:txBody>
      <dsp:txXfrm>
        <a:off x="3053464" y="1120942"/>
        <a:ext cx="2381702" cy="119695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D76F86-421E-4527-BF97-EFF630CF83E6}">
      <dsp:nvSpPr>
        <dsp:cNvPr id="0" name=""/>
        <dsp:cNvSpPr/>
      </dsp:nvSpPr>
      <dsp:spPr>
        <a:xfrm>
          <a:off x="634120" y="57117"/>
          <a:ext cx="7647158" cy="1112111"/>
        </a:xfrm>
        <a:prstGeom prst="rightArrow">
          <a:avLst>
            <a:gd name="adj1" fmla="val 50000"/>
            <a:gd name="adj2" fmla="val 5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254000" bIns="176548"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tx1"/>
              </a:solidFill>
              <a:latin typeface="Calibri" panose="020F0502020204030204" pitchFamily="34" charset="0"/>
              <a:cs typeface="Calibri" panose="020F0502020204030204" pitchFamily="34" charset="0"/>
            </a:rPr>
            <a:t>100</a:t>
          </a:r>
        </a:p>
      </dsp:txBody>
      <dsp:txXfrm>
        <a:off x="634120" y="335145"/>
        <a:ext cx="7369130" cy="556055"/>
      </dsp:txXfrm>
    </dsp:sp>
    <dsp:sp modelId="{A3F5CEBA-0BFB-4FD2-A57E-EE683C308E79}">
      <dsp:nvSpPr>
        <dsp:cNvPr id="0" name=""/>
        <dsp:cNvSpPr/>
      </dsp:nvSpPr>
      <dsp:spPr>
        <a:xfrm>
          <a:off x="634120" y="913280"/>
          <a:ext cx="1413347" cy="2042014"/>
        </a:xfrm>
        <a:prstGeom prst="rect">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kumimoji="0" lang="en-US" sz="1800" b="0" i="0" u="none" strike="noStrike" kern="1200" cap="none" normalizeH="0" baseline="0" dirty="0">
              <a:ln/>
              <a:solidFill>
                <a:schemeClr val="tx1"/>
              </a:solidFill>
              <a:effectLst/>
              <a:latin typeface="Calibri" panose="020F0502020204030204" pitchFamily="34" charset="0"/>
              <a:ea typeface="Calibri" pitchFamily="34" charset="0"/>
              <a:cs typeface="Calibri" panose="020F0502020204030204" pitchFamily="34" charset="0"/>
            </a:rPr>
            <a:t>Incandescent</a:t>
          </a:r>
          <a:endParaRPr lang="en-US" sz="1800" b="0" kern="1200" dirty="0">
            <a:solidFill>
              <a:schemeClr val="tx1"/>
            </a:solidFill>
            <a:latin typeface="Calibri" panose="020F0502020204030204" pitchFamily="34" charset="0"/>
            <a:cs typeface="Calibri" panose="020F0502020204030204" pitchFamily="34" charset="0"/>
          </a:endParaRPr>
        </a:p>
        <a:p>
          <a:pPr marL="0" lvl="0" indent="0" algn="l" defTabSz="889000">
            <a:lnSpc>
              <a:spcPct val="90000"/>
            </a:lnSpc>
            <a:spcBef>
              <a:spcPct val="0"/>
            </a:spcBef>
            <a:spcAft>
              <a:spcPct val="35000"/>
            </a:spcAft>
            <a:buNone/>
          </a:pPr>
          <a:r>
            <a:rPr lang="en-US" sz="2000" b="0" kern="1200" dirty="0">
              <a:solidFill>
                <a:schemeClr val="tx1"/>
              </a:solidFill>
              <a:latin typeface="Calibri" panose="020F0502020204030204" pitchFamily="34" charset="0"/>
              <a:cs typeface="Calibri" panose="020F0502020204030204" pitchFamily="34" charset="0"/>
            </a:rPr>
            <a:t>Halogen</a:t>
          </a:r>
        </a:p>
      </dsp:txBody>
      <dsp:txXfrm>
        <a:off x="634120" y="913280"/>
        <a:ext cx="1413347" cy="2042014"/>
      </dsp:txXfrm>
    </dsp:sp>
    <dsp:sp modelId="{3C6FA6BA-595A-4683-8B5F-99718493C35B}">
      <dsp:nvSpPr>
        <dsp:cNvPr id="0" name=""/>
        <dsp:cNvSpPr/>
      </dsp:nvSpPr>
      <dsp:spPr>
        <a:xfrm>
          <a:off x="2047315" y="427964"/>
          <a:ext cx="6233963" cy="1112111"/>
        </a:xfrm>
        <a:prstGeom prst="rightArrow">
          <a:avLst>
            <a:gd name="adj1" fmla="val 50000"/>
            <a:gd name="adj2" fmla="val 50000"/>
          </a:avLst>
        </a:prstGeom>
        <a:gradFill rotWithShape="0">
          <a:gsLst>
            <a:gs pos="0">
              <a:schemeClr val="accent5">
                <a:hueOff val="44980"/>
                <a:satOff val="-808"/>
                <a:lumOff val="1274"/>
                <a:alphaOff val="0"/>
                <a:satMod val="103000"/>
                <a:lumMod val="102000"/>
                <a:tint val="94000"/>
              </a:schemeClr>
            </a:gs>
            <a:gs pos="50000">
              <a:schemeClr val="accent5">
                <a:hueOff val="44980"/>
                <a:satOff val="-808"/>
                <a:lumOff val="1274"/>
                <a:alphaOff val="0"/>
                <a:satMod val="110000"/>
                <a:lumMod val="100000"/>
                <a:shade val="100000"/>
              </a:schemeClr>
            </a:gs>
            <a:gs pos="100000">
              <a:schemeClr val="accent5">
                <a:hueOff val="44980"/>
                <a:satOff val="-808"/>
                <a:lumOff val="127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254000" bIns="176548"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tx1"/>
              </a:solidFill>
              <a:latin typeface="Calibri" panose="020F0502020204030204" pitchFamily="34" charset="0"/>
              <a:cs typeface="Calibri" panose="020F0502020204030204" pitchFamily="34" charset="0"/>
            </a:rPr>
            <a:t>75-100</a:t>
          </a:r>
        </a:p>
      </dsp:txBody>
      <dsp:txXfrm>
        <a:off x="2047315" y="705992"/>
        <a:ext cx="5955935" cy="556055"/>
      </dsp:txXfrm>
    </dsp:sp>
    <dsp:sp modelId="{8E1A402E-CB69-4702-AB0C-9029A1F30873}">
      <dsp:nvSpPr>
        <dsp:cNvPr id="0" name=""/>
        <dsp:cNvSpPr/>
      </dsp:nvSpPr>
      <dsp:spPr>
        <a:xfrm>
          <a:off x="2047315" y="1284127"/>
          <a:ext cx="1413347" cy="2042014"/>
        </a:xfrm>
        <a:prstGeom prst="rect">
          <a:avLst/>
        </a:prstGeom>
        <a:solidFill>
          <a:schemeClr val="lt1">
            <a:hueOff val="0"/>
            <a:satOff val="0"/>
            <a:lumOff val="0"/>
            <a:alphaOff val="0"/>
          </a:schemeClr>
        </a:solidFill>
        <a:ln w="6350" cap="flat" cmpd="sng" algn="ctr">
          <a:solidFill>
            <a:schemeClr val="accent5">
              <a:hueOff val="44980"/>
              <a:satOff val="-808"/>
              <a:lumOff val="127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sz="2000" b="0" i="0" u="none" strike="noStrike" kern="1200" cap="none" normalizeH="0" baseline="0" dirty="0">
              <a:ln/>
              <a:solidFill>
                <a:schemeClr val="tx1"/>
              </a:solidFill>
              <a:effectLst/>
              <a:latin typeface="Calibri" panose="020F0502020204030204" pitchFamily="34" charset="0"/>
              <a:ea typeface="Calibri" pitchFamily="34" charset="0"/>
              <a:cs typeface="Calibri" panose="020F0502020204030204" pitchFamily="34" charset="0"/>
            </a:rPr>
            <a:t>Florescent</a:t>
          </a:r>
          <a:endParaRPr lang="en-US" sz="2000" b="0" kern="1200" dirty="0">
            <a:solidFill>
              <a:schemeClr val="tx1"/>
            </a:solidFill>
            <a:latin typeface="Calibri" panose="020F0502020204030204" pitchFamily="34" charset="0"/>
            <a:cs typeface="Calibri" panose="020F0502020204030204" pitchFamily="34" charset="0"/>
          </a:endParaRPr>
        </a:p>
      </dsp:txBody>
      <dsp:txXfrm>
        <a:off x="2047315" y="1284127"/>
        <a:ext cx="1413347" cy="2042014"/>
      </dsp:txXfrm>
    </dsp:sp>
    <dsp:sp modelId="{96427270-CC02-4AB5-B4A1-6E34D6722A1A}">
      <dsp:nvSpPr>
        <dsp:cNvPr id="0" name=""/>
        <dsp:cNvSpPr/>
      </dsp:nvSpPr>
      <dsp:spPr>
        <a:xfrm>
          <a:off x="3460510" y="798811"/>
          <a:ext cx="4820768" cy="1112111"/>
        </a:xfrm>
        <a:prstGeom prst="rightArrow">
          <a:avLst>
            <a:gd name="adj1" fmla="val 50000"/>
            <a:gd name="adj2" fmla="val 50000"/>
          </a:avLst>
        </a:prstGeom>
        <a:gradFill rotWithShape="0">
          <a:gsLst>
            <a:gs pos="0">
              <a:schemeClr val="accent5">
                <a:hueOff val="89960"/>
                <a:satOff val="-1617"/>
                <a:lumOff val="2549"/>
                <a:alphaOff val="0"/>
                <a:satMod val="103000"/>
                <a:lumMod val="102000"/>
                <a:tint val="94000"/>
              </a:schemeClr>
            </a:gs>
            <a:gs pos="50000">
              <a:schemeClr val="accent5">
                <a:hueOff val="89960"/>
                <a:satOff val="-1617"/>
                <a:lumOff val="2549"/>
                <a:alphaOff val="0"/>
                <a:satMod val="110000"/>
                <a:lumMod val="100000"/>
                <a:shade val="100000"/>
              </a:schemeClr>
            </a:gs>
            <a:gs pos="100000">
              <a:schemeClr val="accent5">
                <a:hueOff val="89960"/>
                <a:satOff val="-1617"/>
                <a:lumOff val="2549"/>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254000" bIns="176548"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tx1"/>
              </a:solidFill>
              <a:latin typeface="Calibri" panose="020F0502020204030204" pitchFamily="34" charset="0"/>
              <a:cs typeface="Calibri" panose="020F0502020204030204" pitchFamily="34" charset="0"/>
            </a:rPr>
            <a:t>70</a:t>
          </a:r>
        </a:p>
      </dsp:txBody>
      <dsp:txXfrm>
        <a:off x="3460510" y="1076839"/>
        <a:ext cx="4542740" cy="556055"/>
      </dsp:txXfrm>
    </dsp:sp>
    <dsp:sp modelId="{CD1D5BD0-EC58-49FE-98FD-BE8399474D97}">
      <dsp:nvSpPr>
        <dsp:cNvPr id="0" name=""/>
        <dsp:cNvSpPr/>
      </dsp:nvSpPr>
      <dsp:spPr>
        <a:xfrm>
          <a:off x="3460510" y="1654974"/>
          <a:ext cx="1413347" cy="2042014"/>
        </a:xfrm>
        <a:prstGeom prst="rect">
          <a:avLst/>
        </a:prstGeom>
        <a:solidFill>
          <a:schemeClr val="lt1">
            <a:hueOff val="0"/>
            <a:satOff val="0"/>
            <a:lumOff val="0"/>
            <a:alphaOff val="0"/>
          </a:schemeClr>
        </a:solidFill>
        <a:ln w="6350" cap="flat" cmpd="sng" algn="ctr">
          <a:solidFill>
            <a:schemeClr val="accent5">
              <a:hueOff val="89960"/>
              <a:satOff val="-1617"/>
              <a:lumOff val="254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sz="2000" b="0" i="0" u="none" strike="noStrike" kern="1200" cap="none" normalizeH="0" baseline="0" dirty="0">
              <a:ln/>
              <a:solidFill>
                <a:schemeClr val="tx1"/>
              </a:solidFill>
              <a:effectLst/>
              <a:latin typeface="Calibri" panose="020F0502020204030204" pitchFamily="34" charset="0"/>
              <a:ea typeface="Calibri" pitchFamily="34" charset="0"/>
              <a:cs typeface="Calibri" panose="020F0502020204030204" pitchFamily="34" charset="0"/>
            </a:rPr>
            <a:t>Metal Halide  </a:t>
          </a:r>
          <a:endParaRPr lang="en-US" sz="2000" b="0" kern="1200" dirty="0">
            <a:solidFill>
              <a:schemeClr val="tx1"/>
            </a:solidFill>
            <a:latin typeface="Calibri" panose="020F0502020204030204" pitchFamily="34" charset="0"/>
            <a:cs typeface="Calibri" panose="020F0502020204030204" pitchFamily="34" charset="0"/>
          </a:endParaRPr>
        </a:p>
        <a:p>
          <a:pPr marL="0" lvl="0" indent="0" algn="l" defTabSz="889000">
            <a:lnSpc>
              <a:spcPct val="90000"/>
            </a:lnSpc>
            <a:spcBef>
              <a:spcPct val="0"/>
            </a:spcBef>
            <a:spcAft>
              <a:spcPct val="35000"/>
            </a:spcAft>
            <a:buNone/>
          </a:pPr>
          <a:r>
            <a:rPr lang="en-US" sz="2000" b="0" kern="1200" dirty="0">
              <a:solidFill>
                <a:schemeClr val="tx1"/>
              </a:solidFill>
              <a:latin typeface="Calibri" panose="020F0502020204030204" pitchFamily="34" charset="0"/>
              <a:cs typeface="Calibri" panose="020F0502020204030204" pitchFamily="34" charset="0"/>
            </a:rPr>
            <a:t>CPTED Preferred</a:t>
          </a:r>
        </a:p>
      </dsp:txBody>
      <dsp:txXfrm>
        <a:off x="3460510" y="1654974"/>
        <a:ext cx="1413347" cy="2042014"/>
      </dsp:txXfrm>
    </dsp:sp>
    <dsp:sp modelId="{493BDE55-AD05-4B19-921E-04B89A446AF2}">
      <dsp:nvSpPr>
        <dsp:cNvPr id="0" name=""/>
        <dsp:cNvSpPr/>
      </dsp:nvSpPr>
      <dsp:spPr>
        <a:xfrm>
          <a:off x="4874470" y="1169657"/>
          <a:ext cx="3406809" cy="1112111"/>
        </a:xfrm>
        <a:prstGeom prst="rightArrow">
          <a:avLst>
            <a:gd name="adj1" fmla="val 50000"/>
            <a:gd name="adj2" fmla="val 50000"/>
          </a:avLst>
        </a:prstGeom>
        <a:gradFill rotWithShape="0">
          <a:gsLst>
            <a:gs pos="0">
              <a:schemeClr val="accent5">
                <a:hueOff val="134940"/>
                <a:satOff val="-2425"/>
                <a:lumOff val="3823"/>
                <a:alphaOff val="0"/>
                <a:satMod val="103000"/>
                <a:lumMod val="102000"/>
                <a:tint val="94000"/>
              </a:schemeClr>
            </a:gs>
            <a:gs pos="50000">
              <a:schemeClr val="accent5">
                <a:hueOff val="134940"/>
                <a:satOff val="-2425"/>
                <a:lumOff val="3823"/>
                <a:alphaOff val="0"/>
                <a:satMod val="110000"/>
                <a:lumMod val="100000"/>
                <a:shade val="100000"/>
              </a:schemeClr>
            </a:gs>
            <a:gs pos="100000">
              <a:schemeClr val="accent5">
                <a:hueOff val="134940"/>
                <a:satOff val="-2425"/>
                <a:lumOff val="382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254000" bIns="176548"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tx1"/>
              </a:solidFill>
              <a:latin typeface="Calibri" panose="020F0502020204030204" pitchFamily="34" charset="0"/>
              <a:cs typeface="Calibri" panose="020F0502020204030204" pitchFamily="34" charset="0"/>
            </a:rPr>
            <a:t>50</a:t>
          </a:r>
        </a:p>
      </dsp:txBody>
      <dsp:txXfrm>
        <a:off x="4874470" y="1447685"/>
        <a:ext cx="3128781" cy="556055"/>
      </dsp:txXfrm>
    </dsp:sp>
    <dsp:sp modelId="{5BE6F4EA-6E60-43A2-AE15-B68BE4BF8D57}">
      <dsp:nvSpPr>
        <dsp:cNvPr id="0" name=""/>
        <dsp:cNvSpPr/>
      </dsp:nvSpPr>
      <dsp:spPr>
        <a:xfrm>
          <a:off x="4874470" y="2025820"/>
          <a:ext cx="1413347" cy="2042014"/>
        </a:xfrm>
        <a:prstGeom prst="rect">
          <a:avLst/>
        </a:prstGeom>
        <a:solidFill>
          <a:schemeClr val="lt1">
            <a:hueOff val="0"/>
            <a:satOff val="0"/>
            <a:lumOff val="0"/>
            <a:alphaOff val="0"/>
          </a:schemeClr>
        </a:solidFill>
        <a:ln w="6350" cap="flat" cmpd="sng" algn="ctr">
          <a:solidFill>
            <a:schemeClr val="accent5">
              <a:hueOff val="134940"/>
              <a:satOff val="-2425"/>
              <a:lumOff val="382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kumimoji="0" lang="en-US" sz="2000" b="0" i="0" u="none" strike="noStrike" kern="1200" cap="none" normalizeH="0" baseline="0" dirty="0">
              <a:ln>
                <a:noFill/>
              </a:ln>
              <a:solidFill>
                <a:schemeClr val="tx1"/>
              </a:solidFill>
              <a:effectLst/>
              <a:latin typeface="Calibri" panose="020F0502020204030204" pitchFamily="34" charset="0"/>
              <a:ea typeface="Calibri" pitchFamily="34" charset="0"/>
              <a:cs typeface="Calibri" panose="020F0502020204030204" pitchFamily="34" charset="0"/>
              <a:sym typeface="Wingdings" pitchFamily="2" charset="2"/>
            </a:rPr>
            <a:t>Mercury Vapor</a:t>
          </a:r>
          <a:endParaRPr lang="en-US" sz="2000" b="0" kern="1200" dirty="0">
            <a:solidFill>
              <a:schemeClr val="tx1"/>
            </a:solidFill>
            <a:latin typeface="Calibri" panose="020F0502020204030204" pitchFamily="34" charset="0"/>
            <a:cs typeface="Calibri" panose="020F0502020204030204" pitchFamily="34" charset="0"/>
          </a:endParaRPr>
        </a:p>
      </dsp:txBody>
      <dsp:txXfrm>
        <a:off x="4874470" y="2025820"/>
        <a:ext cx="1413347" cy="2042014"/>
      </dsp:txXfrm>
    </dsp:sp>
    <dsp:sp modelId="{5834B579-ADDD-44EC-A27A-DB4C2D8BB612}">
      <dsp:nvSpPr>
        <dsp:cNvPr id="0" name=""/>
        <dsp:cNvSpPr/>
      </dsp:nvSpPr>
      <dsp:spPr>
        <a:xfrm>
          <a:off x="6287665" y="1540504"/>
          <a:ext cx="1993614" cy="1112111"/>
        </a:xfrm>
        <a:prstGeom prst="rightArrow">
          <a:avLst>
            <a:gd name="adj1" fmla="val 50000"/>
            <a:gd name="adj2" fmla="val 50000"/>
          </a:avLst>
        </a:prstGeom>
        <a:gradFill rotWithShape="0">
          <a:gsLst>
            <a:gs pos="0">
              <a:schemeClr val="accent5">
                <a:hueOff val="179920"/>
                <a:satOff val="-3234"/>
                <a:lumOff val="5098"/>
                <a:alphaOff val="0"/>
                <a:satMod val="103000"/>
                <a:lumMod val="102000"/>
                <a:tint val="94000"/>
              </a:schemeClr>
            </a:gs>
            <a:gs pos="50000">
              <a:schemeClr val="accent5">
                <a:hueOff val="179920"/>
                <a:satOff val="-3234"/>
                <a:lumOff val="5098"/>
                <a:alphaOff val="0"/>
                <a:satMod val="110000"/>
                <a:lumMod val="100000"/>
                <a:shade val="100000"/>
              </a:schemeClr>
            </a:gs>
            <a:gs pos="100000">
              <a:schemeClr val="accent5">
                <a:hueOff val="179920"/>
                <a:satOff val="-3234"/>
                <a:lumOff val="509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254000" bIns="176548" numCol="1" spcCol="1270" anchor="ctr" anchorCtr="0">
          <a:noAutofit/>
        </a:bodyPr>
        <a:lstStyle/>
        <a:p>
          <a:pPr marL="0" lvl="0" indent="0" algn="l" defTabSz="889000">
            <a:lnSpc>
              <a:spcPct val="90000"/>
            </a:lnSpc>
            <a:spcBef>
              <a:spcPct val="0"/>
            </a:spcBef>
            <a:spcAft>
              <a:spcPct val="35000"/>
            </a:spcAft>
            <a:buNone/>
          </a:pPr>
          <a:r>
            <a:rPr lang="en-US" sz="2000" b="0" kern="1200" dirty="0">
              <a:solidFill>
                <a:schemeClr val="tx1"/>
              </a:solidFill>
              <a:latin typeface="Calibri" panose="020F0502020204030204" pitchFamily="34" charset="0"/>
              <a:cs typeface="Calibri" panose="020F0502020204030204" pitchFamily="34" charset="0"/>
            </a:rPr>
            <a:t>20 &amp; 5</a:t>
          </a:r>
        </a:p>
      </dsp:txBody>
      <dsp:txXfrm>
        <a:off x="6287665" y="1818532"/>
        <a:ext cx="1715586" cy="556055"/>
      </dsp:txXfrm>
    </dsp:sp>
    <dsp:sp modelId="{8639CEA3-18E3-4D0F-B8AA-D48256EB6808}">
      <dsp:nvSpPr>
        <dsp:cNvPr id="0" name=""/>
        <dsp:cNvSpPr/>
      </dsp:nvSpPr>
      <dsp:spPr>
        <a:xfrm>
          <a:off x="6287665" y="2396667"/>
          <a:ext cx="1413347" cy="2042014"/>
        </a:xfrm>
        <a:prstGeom prst="rect">
          <a:avLst/>
        </a:prstGeom>
        <a:solidFill>
          <a:schemeClr val="lt1">
            <a:hueOff val="0"/>
            <a:satOff val="0"/>
            <a:lumOff val="0"/>
            <a:alphaOff val="0"/>
          </a:schemeClr>
        </a:solidFill>
        <a:ln w="6350" cap="flat" cmpd="sng" algn="ctr">
          <a:solidFill>
            <a:schemeClr val="accent5">
              <a:hueOff val="179920"/>
              <a:satOff val="-3234"/>
              <a:lumOff val="50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solidFill>
                <a:schemeClr val="tx1"/>
              </a:solidFill>
              <a:latin typeface="Calibri" panose="020F0502020204030204" pitchFamily="34" charset="0"/>
              <a:cs typeface="Calibri" panose="020F0502020204030204" pitchFamily="34" charset="0"/>
            </a:rPr>
            <a:t>20 - High Pressure Sodium</a:t>
          </a:r>
        </a:p>
        <a:p>
          <a:pPr marL="0" lvl="0" indent="0" algn="l" defTabSz="889000">
            <a:lnSpc>
              <a:spcPct val="90000"/>
            </a:lnSpc>
            <a:spcBef>
              <a:spcPct val="0"/>
            </a:spcBef>
            <a:spcAft>
              <a:spcPct val="35000"/>
            </a:spcAft>
            <a:buNone/>
          </a:pPr>
          <a:r>
            <a:rPr lang="en-US" sz="2000" b="0" kern="1200" dirty="0">
              <a:solidFill>
                <a:schemeClr val="tx1"/>
              </a:solidFill>
              <a:latin typeface="Calibri" panose="020F0502020204030204" pitchFamily="34" charset="0"/>
              <a:cs typeface="Calibri" panose="020F0502020204030204" pitchFamily="34" charset="0"/>
            </a:rPr>
            <a:t>5 – Low Pressure Sodium</a:t>
          </a:r>
        </a:p>
      </dsp:txBody>
      <dsp:txXfrm>
        <a:off x="6287665" y="2396667"/>
        <a:ext cx="1413347" cy="2042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13E218-703F-4DB3-BEAA-C01ECCA31612}">
      <dsp:nvSpPr>
        <dsp:cNvPr id="0" name=""/>
        <dsp:cNvSpPr/>
      </dsp:nvSpPr>
      <dsp:spPr>
        <a:xfrm>
          <a:off x="1687" y="0"/>
          <a:ext cx="1769101" cy="388620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Analog</a:t>
          </a:r>
        </a:p>
      </dsp:txBody>
      <dsp:txXfrm>
        <a:off x="1687" y="1554480"/>
        <a:ext cx="1769101" cy="1554480"/>
      </dsp:txXfrm>
    </dsp:sp>
    <dsp:sp modelId="{31FEA105-C9BB-4101-973E-B14030CF2D5F}">
      <dsp:nvSpPr>
        <dsp:cNvPr id="0" name=""/>
        <dsp:cNvSpPr/>
      </dsp:nvSpPr>
      <dsp:spPr>
        <a:xfrm>
          <a:off x="239186" y="233172"/>
          <a:ext cx="1294104" cy="1294104"/>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ED99E56C-2D33-459A-80D7-16E624580A12}">
      <dsp:nvSpPr>
        <dsp:cNvPr id="0" name=""/>
        <dsp:cNvSpPr/>
      </dsp:nvSpPr>
      <dsp:spPr>
        <a:xfrm>
          <a:off x="1823862" y="0"/>
          <a:ext cx="1769101" cy="388620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IP</a:t>
          </a:r>
        </a:p>
      </dsp:txBody>
      <dsp:txXfrm>
        <a:off x="1823862" y="1554480"/>
        <a:ext cx="1769101" cy="1554480"/>
      </dsp:txXfrm>
    </dsp:sp>
    <dsp:sp modelId="{355D30DD-A387-4585-A04D-9DB1D153D186}">
      <dsp:nvSpPr>
        <dsp:cNvPr id="0" name=""/>
        <dsp:cNvSpPr/>
      </dsp:nvSpPr>
      <dsp:spPr>
        <a:xfrm>
          <a:off x="2061360" y="233172"/>
          <a:ext cx="1294104" cy="1294104"/>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DC6758F7-DCE8-4D3C-8345-96AE1946A99C}">
      <dsp:nvSpPr>
        <dsp:cNvPr id="0" name=""/>
        <dsp:cNvSpPr/>
      </dsp:nvSpPr>
      <dsp:spPr>
        <a:xfrm>
          <a:off x="3646036" y="0"/>
          <a:ext cx="1769101" cy="388620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Infrared</a:t>
          </a:r>
        </a:p>
      </dsp:txBody>
      <dsp:txXfrm>
        <a:off x="3646036" y="1554480"/>
        <a:ext cx="1769101" cy="1554480"/>
      </dsp:txXfrm>
    </dsp:sp>
    <dsp:sp modelId="{F7D9C31F-BDE0-4D7F-9545-3B07A3D7BF17}">
      <dsp:nvSpPr>
        <dsp:cNvPr id="0" name=""/>
        <dsp:cNvSpPr/>
      </dsp:nvSpPr>
      <dsp:spPr>
        <a:xfrm>
          <a:off x="3883534" y="233172"/>
          <a:ext cx="1294104" cy="1294104"/>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7746C252-F14A-4754-B65F-5E21B2B2035F}">
      <dsp:nvSpPr>
        <dsp:cNvPr id="0" name=""/>
        <dsp:cNvSpPr/>
      </dsp:nvSpPr>
      <dsp:spPr>
        <a:xfrm>
          <a:off x="5468210" y="0"/>
          <a:ext cx="1769101" cy="3886200"/>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rtl="0">
            <a:lnSpc>
              <a:spcPct val="90000"/>
            </a:lnSpc>
            <a:spcBef>
              <a:spcPct val="0"/>
            </a:spcBef>
            <a:spcAft>
              <a:spcPct val="35000"/>
            </a:spcAft>
            <a:buNone/>
          </a:pPr>
          <a:r>
            <a:rPr lang="en-US" sz="3100" kern="1200" dirty="0">
              <a:latin typeface="Calibri" panose="020F0502020204030204" pitchFamily="34" charset="0"/>
              <a:cs typeface="Calibri" panose="020F0502020204030204" pitchFamily="34" charset="0"/>
            </a:rPr>
            <a:t>Thermal</a:t>
          </a:r>
        </a:p>
      </dsp:txBody>
      <dsp:txXfrm>
        <a:off x="5468210" y="1554480"/>
        <a:ext cx="1769101" cy="1554480"/>
      </dsp:txXfrm>
    </dsp:sp>
    <dsp:sp modelId="{69599C16-9031-48C2-92C5-4B41A7891C5E}">
      <dsp:nvSpPr>
        <dsp:cNvPr id="0" name=""/>
        <dsp:cNvSpPr/>
      </dsp:nvSpPr>
      <dsp:spPr>
        <a:xfrm>
          <a:off x="5705709" y="233172"/>
          <a:ext cx="1294104" cy="1294104"/>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a:noFill/>
        </a:ln>
        <a:effectLst/>
        <a:scene3d>
          <a:camera prst="orthographicFront"/>
          <a:lightRig rig="flat" dir="t"/>
        </a:scene3d>
        <a:sp3d z="127000" prstMaterial="plastic">
          <a:bevelT w="88900" h="88900"/>
          <a:bevelB w="88900" h="31750" prst="angle"/>
        </a:sp3d>
      </dsp:spPr>
      <dsp:style>
        <a:lnRef idx="0">
          <a:scrgbClr r="0" g="0" b="0"/>
        </a:lnRef>
        <a:fillRef idx="3">
          <a:scrgbClr r="0" g="0" b="0"/>
        </a:fillRef>
        <a:effectRef idx="2">
          <a:scrgbClr r="0" g="0" b="0"/>
        </a:effectRef>
        <a:fontRef idx="minor"/>
      </dsp:style>
    </dsp:sp>
    <dsp:sp modelId="{AD40EF99-26CF-4A36-B96E-2CF179444504}">
      <dsp:nvSpPr>
        <dsp:cNvPr id="0" name=""/>
        <dsp:cNvSpPr/>
      </dsp:nvSpPr>
      <dsp:spPr>
        <a:xfrm>
          <a:off x="289560" y="3108960"/>
          <a:ext cx="6659880" cy="582930"/>
        </a:xfrm>
        <a:prstGeom prst="leftRightArrow">
          <a:avLst/>
        </a:prstGeom>
        <a:solidFill>
          <a:schemeClr val="dk2">
            <a:tint val="60000"/>
            <a:hueOff val="0"/>
            <a:satOff val="0"/>
            <a:lumOff val="0"/>
            <a:alphaOff val="0"/>
          </a:schemeClr>
        </a:solidFill>
        <a:ln>
          <a:noFill/>
        </a:ln>
        <a:effectLst>
          <a:outerShdw blurRad="57150" dist="19050" dir="5400000" algn="ctr" rotWithShape="0">
            <a:srgbClr val="000000">
              <a:alpha val="63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362FC-0D77-4062-ACE4-8E630A0FDF4A}">
      <dsp:nvSpPr>
        <dsp:cNvPr id="0" name=""/>
        <dsp:cNvSpPr/>
      </dsp:nvSpPr>
      <dsp:spPr>
        <a:xfrm>
          <a:off x="1918334" y="0"/>
          <a:ext cx="3886200" cy="3886200"/>
        </a:xfrm>
        <a:prstGeom prst="triangle">
          <a:avLst/>
        </a:prstGeom>
        <a:solidFill>
          <a:schemeClr val="dk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3F56F62-1E43-4CBF-94C2-253103EB07F6}">
      <dsp:nvSpPr>
        <dsp:cNvPr id="0" name=""/>
        <dsp:cNvSpPr/>
      </dsp:nvSpPr>
      <dsp:spPr>
        <a:xfrm>
          <a:off x="3861434" y="390707"/>
          <a:ext cx="2526030" cy="919936"/>
        </a:xfrm>
        <a:prstGeom prst="roundRect">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latin typeface="Calibri" panose="020F0502020204030204" pitchFamily="34" charset="0"/>
              <a:cs typeface="Calibri" panose="020F0502020204030204" pitchFamily="34" charset="0"/>
            </a:rPr>
            <a:t>Target</a:t>
          </a:r>
        </a:p>
      </dsp:txBody>
      <dsp:txXfrm>
        <a:off x="3906342" y="435615"/>
        <a:ext cx="2436214" cy="830120"/>
      </dsp:txXfrm>
    </dsp:sp>
    <dsp:sp modelId="{B3671323-4954-4386-810C-1A1241312229}">
      <dsp:nvSpPr>
        <dsp:cNvPr id="0" name=""/>
        <dsp:cNvSpPr/>
      </dsp:nvSpPr>
      <dsp:spPr>
        <a:xfrm>
          <a:off x="3861434" y="1425635"/>
          <a:ext cx="2526030" cy="919936"/>
        </a:xfrm>
        <a:prstGeom prst="roundRect">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a:latin typeface="Calibri" panose="020F0502020204030204" pitchFamily="34" charset="0"/>
              <a:cs typeface="Calibri" panose="020F0502020204030204" pitchFamily="34" charset="0"/>
            </a:rPr>
            <a:t>Activity</a:t>
          </a:r>
          <a:endParaRPr lang="en-US" sz="3800" kern="1200" dirty="0">
            <a:latin typeface="Calibri" panose="020F0502020204030204" pitchFamily="34" charset="0"/>
            <a:cs typeface="Calibri" panose="020F0502020204030204" pitchFamily="34" charset="0"/>
          </a:endParaRPr>
        </a:p>
      </dsp:txBody>
      <dsp:txXfrm>
        <a:off x="3906342" y="1470543"/>
        <a:ext cx="2436214" cy="830120"/>
      </dsp:txXfrm>
    </dsp:sp>
    <dsp:sp modelId="{D22A74CD-2E84-4D7B-826F-6398C2B1CFBC}">
      <dsp:nvSpPr>
        <dsp:cNvPr id="0" name=""/>
        <dsp:cNvSpPr/>
      </dsp:nvSpPr>
      <dsp:spPr>
        <a:xfrm>
          <a:off x="3861434" y="2460564"/>
          <a:ext cx="2526030" cy="919936"/>
        </a:xfrm>
        <a:prstGeom prst="roundRect">
          <a:avLst/>
        </a:prstGeom>
        <a:solidFill>
          <a:schemeClr val="lt2">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4780" tIns="144780" rIns="144780" bIns="144780" numCol="1" spcCol="1270" anchor="ctr" anchorCtr="0">
          <a:noAutofit/>
        </a:bodyPr>
        <a:lstStyle/>
        <a:p>
          <a:pPr marL="0" lvl="0" indent="0" algn="ctr" defTabSz="1689100" rtl="0">
            <a:lnSpc>
              <a:spcPct val="90000"/>
            </a:lnSpc>
            <a:spcBef>
              <a:spcPct val="0"/>
            </a:spcBef>
            <a:spcAft>
              <a:spcPct val="35000"/>
            </a:spcAft>
            <a:buNone/>
          </a:pPr>
          <a:r>
            <a:rPr lang="en-US" sz="3800" kern="1200" dirty="0">
              <a:latin typeface="Calibri" panose="020F0502020204030204" pitchFamily="34" charset="0"/>
              <a:cs typeface="Calibri" panose="020F0502020204030204" pitchFamily="34" charset="0"/>
            </a:rPr>
            <a:t>Purpose</a:t>
          </a:r>
        </a:p>
      </dsp:txBody>
      <dsp:txXfrm>
        <a:off x="3906342" y="2505472"/>
        <a:ext cx="2436214" cy="830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BC0F4F-136A-432E-BC55-1D805802261A}">
      <dsp:nvSpPr>
        <dsp:cNvPr id="0" name=""/>
        <dsp:cNvSpPr/>
      </dsp:nvSpPr>
      <dsp:spPr>
        <a:xfrm>
          <a:off x="240236" y="2869"/>
          <a:ext cx="2313819" cy="1388291"/>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baseline="0" dirty="0">
              <a:solidFill>
                <a:schemeClr val="tx1"/>
              </a:solidFill>
              <a:latin typeface="Calibri" panose="020F0502020204030204" pitchFamily="34" charset="0"/>
              <a:cs typeface="Calibri" panose="020F0502020204030204" pitchFamily="34" charset="0"/>
            </a:rPr>
            <a:t>5 </a:t>
          </a:r>
          <a:r>
            <a:rPr lang="en-US" sz="1600" b="1" i="0" kern="1200" baseline="0" dirty="0" err="1">
              <a:solidFill>
                <a:schemeClr val="tx1"/>
              </a:solidFill>
              <a:latin typeface="Calibri" panose="020F0502020204030204" pitchFamily="34" charset="0"/>
              <a:cs typeface="Calibri" panose="020F0502020204030204" pitchFamily="34" charset="0"/>
            </a:rPr>
            <a:t>Px</a:t>
          </a:r>
          <a:r>
            <a:rPr lang="en-US" sz="1600" b="1" i="0" kern="1200" baseline="0" dirty="0">
              <a:solidFill>
                <a:schemeClr val="tx1"/>
              </a:solidFill>
              <a:latin typeface="Calibri" panose="020F0502020204030204" pitchFamily="34" charset="0"/>
              <a:cs typeface="Calibri" panose="020F0502020204030204" pitchFamily="34" charset="0"/>
            </a:rPr>
            <a:t>/ft </a:t>
          </a:r>
        </a:p>
        <a:p>
          <a:pPr marL="0" lvl="0" indent="0" algn="ctr" defTabSz="711200" rtl="0">
            <a:lnSpc>
              <a:spcPct val="90000"/>
            </a:lnSpc>
            <a:spcBef>
              <a:spcPct val="0"/>
            </a:spcBef>
            <a:spcAft>
              <a:spcPct val="35000"/>
            </a:spcAft>
            <a:buNone/>
          </a:pPr>
          <a:r>
            <a:rPr lang="en-US" sz="1600" b="1" i="0" kern="1200" baseline="0" dirty="0">
              <a:solidFill>
                <a:schemeClr val="tx1"/>
              </a:solidFill>
              <a:latin typeface="Calibri" panose="020F0502020204030204" pitchFamily="34" charset="0"/>
              <a:cs typeface="Calibri" panose="020F0502020204030204" pitchFamily="34" charset="0"/>
            </a:rPr>
            <a:t>General:</a:t>
          </a:r>
          <a:r>
            <a:rPr lang="en-US" sz="1600" b="0" i="0" kern="1200" baseline="0" dirty="0">
              <a:solidFill>
                <a:schemeClr val="tx1"/>
              </a:solidFill>
              <a:latin typeface="Calibri" panose="020F0502020204030204" pitchFamily="34" charset="0"/>
              <a:cs typeface="Calibri" panose="020F0502020204030204" pitchFamily="34" charset="0"/>
            </a:rPr>
            <a:t> clothing &amp; colors not distinguishable</a:t>
          </a:r>
        </a:p>
      </dsp:txBody>
      <dsp:txXfrm>
        <a:off x="240236" y="2869"/>
        <a:ext cx="2313819" cy="1388291"/>
      </dsp:txXfrm>
    </dsp:sp>
    <dsp:sp modelId="{021B8771-40D7-487B-8A82-010B6C2EC1E9}">
      <dsp:nvSpPr>
        <dsp:cNvPr id="0" name=""/>
        <dsp:cNvSpPr/>
      </dsp:nvSpPr>
      <dsp:spPr>
        <a:xfrm>
          <a:off x="2785437" y="2869"/>
          <a:ext cx="2313819" cy="1388291"/>
        </a:xfrm>
        <a:prstGeom prst="rect">
          <a:avLst/>
        </a:prstGeom>
        <a:solidFill>
          <a:schemeClr val="accent2">
            <a:shade val="80000"/>
            <a:hueOff val="19732"/>
            <a:satOff val="483"/>
            <a:lumOff val="30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baseline="0" dirty="0">
              <a:solidFill>
                <a:schemeClr val="tx1"/>
              </a:solidFill>
              <a:latin typeface="Calibri" panose="020F0502020204030204" pitchFamily="34" charset="0"/>
              <a:cs typeface="Calibri" panose="020F0502020204030204" pitchFamily="34" charset="0"/>
            </a:rPr>
            <a:t>7 </a:t>
          </a:r>
          <a:r>
            <a:rPr lang="en-US" sz="1600" b="1" i="0" kern="1200" baseline="0" dirty="0" err="1">
              <a:solidFill>
                <a:schemeClr val="tx1"/>
              </a:solidFill>
              <a:latin typeface="Calibri" panose="020F0502020204030204" pitchFamily="34" charset="0"/>
              <a:cs typeface="Calibri" panose="020F0502020204030204" pitchFamily="34" charset="0"/>
            </a:rPr>
            <a:t>Px</a:t>
          </a:r>
          <a:r>
            <a:rPr lang="en-US" sz="1600" b="1" i="0" kern="1200" baseline="0" dirty="0">
              <a:solidFill>
                <a:schemeClr val="tx1"/>
              </a:solidFill>
              <a:latin typeface="Calibri" panose="020F0502020204030204" pitchFamily="34" charset="0"/>
              <a:cs typeface="Calibri" panose="020F0502020204030204" pitchFamily="34" charset="0"/>
            </a:rPr>
            <a:t>/ft </a:t>
          </a:r>
          <a:endParaRPr lang="en-US" sz="1600" b="0" i="0" kern="1200" baseline="0" dirty="0">
            <a:solidFill>
              <a:schemeClr val="tx1"/>
            </a:solidFill>
            <a:latin typeface="Calibri" panose="020F0502020204030204" pitchFamily="34" charset="0"/>
            <a:cs typeface="Calibri" panose="020F0502020204030204" pitchFamily="34" charset="0"/>
          </a:endParaRPr>
        </a:p>
        <a:p>
          <a:pPr marL="0" lvl="0" indent="0" algn="ctr" defTabSz="711200" rtl="0">
            <a:lnSpc>
              <a:spcPct val="90000"/>
            </a:lnSpc>
            <a:spcBef>
              <a:spcPct val="0"/>
            </a:spcBef>
            <a:spcAft>
              <a:spcPct val="35000"/>
            </a:spcAft>
            <a:buNone/>
          </a:pPr>
          <a:r>
            <a:rPr lang="en-US" sz="1600" b="0" i="0" kern="1200" baseline="0" dirty="0">
              <a:solidFill>
                <a:schemeClr val="tx1"/>
              </a:solidFill>
              <a:latin typeface="Calibri" panose="020F0502020204030204" pitchFamily="34" charset="0"/>
              <a:cs typeface="Calibri" panose="020F0502020204030204" pitchFamily="34" charset="0"/>
            </a:rPr>
            <a:t>Monitor: general human or vehicles, traffic flows</a:t>
          </a:r>
        </a:p>
      </dsp:txBody>
      <dsp:txXfrm>
        <a:off x="2785437" y="2869"/>
        <a:ext cx="2313819" cy="1388291"/>
      </dsp:txXfrm>
    </dsp:sp>
    <dsp:sp modelId="{08506F28-FDD3-4F6B-A78E-50E5AB61D713}">
      <dsp:nvSpPr>
        <dsp:cNvPr id="0" name=""/>
        <dsp:cNvSpPr/>
      </dsp:nvSpPr>
      <dsp:spPr>
        <a:xfrm>
          <a:off x="5330639" y="2869"/>
          <a:ext cx="2313819" cy="1388291"/>
        </a:xfrm>
        <a:prstGeom prst="rect">
          <a:avLst/>
        </a:prstGeom>
        <a:solidFill>
          <a:schemeClr val="accent2">
            <a:shade val="80000"/>
            <a:hueOff val="39465"/>
            <a:satOff val="967"/>
            <a:lumOff val="614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baseline="0" dirty="0">
              <a:solidFill>
                <a:schemeClr val="tx1"/>
              </a:solidFill>
              <a:latin typeface="Calibri" panose="020F0502020204030204" pitchFamily="34" charset="0"/>
              <a:cs typeface="Calibri" panose="020F0502020204030204" pitchFamily="34" charset="0"/>
            </a:rPr>
            <a:t>11 </a:t>
          </a:r>
          <a:r>
            <a:rPr lang="en-US" sz="1600" b="1" i="0" kern="1200" baseline="0" dirty="0" err="1">
              <a:solidFill>
                <a:schemeClr val="tx1"/>
              </a:solidFill>
              <a:latin typeface="Calibri" panose="020F0502020204030204" pitchFamily="34" charset="0"/>
              <a:cs typeface="Calibri" panose="020F0502020204030204" pitchFamily="34" charset="0"/>
            </a:rPr>
            <a:t>Px</a:t>
          </a:r>
          <a:r>
            <a:rPr lang="en-US" sz="1600" b="1" i="0" kern="1200" baseline="0" dirty="0">
              <a:solidFill>
                <a:schemeClr val="tx1"/>
              </a:solidFill>
              <a:latin typeface="Calibri" panose="020F0502020204030204" pitchFamily="34" charset="0"/>
              <a:cs typeface="Calibri" panose="020F0502020204030204" pitchFamily="34" charset="0"/>
            </a:rPr>
            <a:t>/</a:t>
          </a:r>
          <a:r>
            <a:rPr lang="en-US" sz="1600" b="1" i="0" kern="1200" baseline="0" dirty="0" err="1">
              <a:solidFill>
                <a:schemeClr val="tx1"/>
              </a:solidFill>
              <a:latin typeface="Calibri" panose="020F0502020204030204" pitchFamily="34" charset="0"/>
              <a:cs typeface="Calibri" panose="020F0502020204030204" pitchFamily="34" charset="0"/>
            </a:rPr>
            <a:t>ft</a:t>
          </a:r>
          <a:endParaRPr lang="en-US" sz="1600" b="1" i="0" kern="1200" baseline="0" dirty="0">
            <a:solidFill>
              <a:schemeClr val="tx1"/>
            </a:solidFill>
            <a:latin typeface="Calibri" panose="020F0502020204030204" pitchFamily="34" charset="0"/>
            <a:cs typeface="Calibri" panose="020F0502020204030204" pitchFamily="34" charset="0"/>
          </a:endParaRPr>
        </a:p>
        <a:p>
          <a:pPr marL="0" lvl="0" indent="0" algn="ctr" defTabSz="711200" rtl="0">
            <a:lnSpc>
              <a:spcPct val="90000"/>
            </a:lnSpc>
            <a:spcBef>
              <a:spcPct val="0"/>
            </a:spcBef>
            <a:spcAft>
              <a:spcPct val="35000"/>
            </a:spcAft>
            <a:buNone/>
          </a:pPr>
          <a:r>
            <a:rPr lang="en-US" sz="1600" b="0" i="0" kern="1200" baseline="0" dirty="0">
              <a:solidFill>
                <a:schemeClr val="tx1"/>
              </a:solidFill>
              <a:latin typeface="Calibri" panose="020F0502020204030204" pitchFamily="34" charset="0"/>
              <a:cs typeface="Calibri" panose="020F0502020204030204" pitchFamily="34" charset="0"/>
            </a:rPr>
            <a:t>Detect:  but not identified </a:t>
          </a:r>
        </a:p>
      </dsp:txBody>
      <dsp:txXfrm>
        <a:off x="5330639" y="2869"/>
        <a:ext cx="2313819" cy="1388291"/>
      </dsp:txXfrm>
    </dsp:sp>
    <dsp:sp modelId="{6FD136BD-61B1-4633-AAC6-8D10F3715061}">
      <dsp:nvSpPr>
        <dsp:cNvPr id="0" name=""/>
        <dsp:cNvSpPr/>
      </dsp:nvSpPr>
      <dsp:spPr>
        <a:xfrm>
          <a:off x="240236" y="1622543"/>
          <a:ext cx="2313819" cy="1388291"/>
        </a:xfrm>
        <a:prstGeom prst="rect">
          <a:avLst/>
        </a:prstGeom>
        <a:solidFill>
          <a:schemeClr val="accent2">
            <a:shade val="80000"/>
            <a:hueOff val="59197"/>
            <a:satOff val="1450"/>
            <a:lumOff val="92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baseline="0" dirty="0">
              <a:solidFill>
                <a:schemeClr val="tx1"/>
              </a:solidFill>
              <a:latin typeface="Calibri" panose="020F0502020204030204" pitchFamily="34" charset="0"/>
              <a:cs typeface="Calibri" panose="020F0502020204030204" pitchFamily="34" charset="0"/>
            </a:rPr>
            <a:t>18 </a:t>
          </a:r>
          <a:r>
            <a:rPr lang="en-US" sz="1600" b="1" i="0" kern="1200" baseline="0" dirty="0" err="1">
              <a:solidFill>
                <a:schemeClr val="tx1"/>
              </a:solidFill>
              <a:latin typeface="Calibri" panose="020F0502020204030204" pitchFamily="34" charset="0"/>
              <a:cs typeface="Calibri" panose="020F0502020204030204" pitchFamily="34" charset="0"/>
            </a:rPr>
            <a:t>Px</a:t>
          </a:r>
          <a:r>
            <a:rPr lang="en-US" sz="1600" b="1" i="0" kern="1200" baseline="0" dirty="0">
              <a:solidFill>
                <a:schemeClr val="tx1"/>
              </a:solidFill>
              <a:latin typeface="Calibri" panose="020F0502020204030204" pitchFamily="34" charset="0"/>
              <a:cs typeface="Calibri" panose="020F0502020204030204" pitchFamily="34" charset="0"/>
            </a:rPr>
            <a:t>/</a:t>
          </a:r>
          <a:r>
            <a:rPr lang="en-US" sz="1600" b="1" i="0" kern="1200" baseline="0" dirty="0" err="1">
              <a:solidFill>
                <a:schemeClr val="tx1"/>
              </a:solidFill>
              <a:latin typeface="Calibri" panose="020F0502020204030204" pitchFamily="34" charset="0"/>
              <a:cs typeface="Calibri" panose="020F0502020204030204" pitchFamily="34" charset="0"/>
            </a:rPr>
            <a:t>ft</a:t>
          </a:r>
          <a:endParaRPr lang="en-US" sz="1600" b="1" i="0" kern="1200" baseline="0" dirty="0">
            <a:solidFill>
              <a:schemeClr val="tx1"/>
            </a:solidFill>
            <a:latin typeface="Calibri" panose="020F0502020204030204" pitchFamily="34" charset="0"/>
            <a:cs typeface="Calibri" panose="020F0502020204030204" pitchFamily="34" charset="0"/>
          </a:endParaRPr>
        </a:p>
        <a:p>
          <a:pPr marL="0" lvl="0" indent="0" algn="ctr" defTabSz="711200" rtl="0">
            <a:lnSpc>
              <a:spcPct val="90000"/>
            </a:lnSpc>
            <a:spcBef>
              <a:spcPct val="0"/>
            </a:spcBef>
            <a:spcAft>
              <a:spcPct val="35000"/>
            </a:spcAft>
            <a:buNone/>
          </a:pPr>
          <a:r>
            <a:rPr lang="en-US" sz="1600" b="0" i="0" kern="1200" baseline="0" dirty="0">
              <a:solidFill>
                <a:schemeClr val="tx1"/>
              </a:solidFill>
              <a:latin typeface="Calibri" panose="020F0502020204030204" pitchFamily="34" charset="0"/>
              <a:cs typeface="Calibri" panose="020F0502020204030204" pitchFamily="34" charset="0"/>
            </a:rPr>
            <a:t>Observe: clothing &amp; colors start to become distinctive</a:t>
          </a:r>
        </a:p>
      </dsp:txBody>
      <dsp:txXfrm>
        <a:off x="240236" y="1622543"/>
        <a:ext cx="2313819" cy="1388291"/>
      </dsp:txXfrm>
    </dsp:sp>
    <dsp:sp modelId="{91859F65-27FB-4767-8651-562658208B02}">
      <dsp:nvSpPr>
        <dsp:cNvPr id="0" name=""/>
        <dsp:cNvSpPr/>
      </dsp:nvSpPr>
      <dsp:spPr>
        <a:xfrm>
          <a:off x="2785437" y="1622543"/>
          <a:ext cx="2313819" cy="1388291"/>
        </a:xfrm>
        <a:prstGeom prst="rect">
          <a:avLst/>
        </a:prstGeom>
        <a:solidFill>
          <a:schemeClr val="accent2">
            <a:shade val="80000"/>
            <a:hueOff val="78929"/>
            <a:satOff val="1934"/>
            <a:lumOff val="122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u="none" kern="1200" baseline="0" dirty="0">
              <a:solidFill>
                <a:schemeClr val="tx1"/>
              </a:solidFill>
              <a:latin typeface="Calibri" panose="020F0502020204030204" pitchFamily="34" charset="0"/>
              <a:cs typeface="Calibri" panose="020F0502020204030204" pitchFamily="34" charset="0"/>
            </a:rPr>
            <a:t>35Px/</a:t>
          </a:r>
          <a:r>
            <a:rPr lang="en-US" sz="1600" b="1" i="0" u="none" kern="1200" baseline="0" dirty="0" err="1">
              <a:solidFill>
                <a:schemeClr val="tx1"/>
              </a:solidFill>
              <a:latin typeface="Calibri" panose="020F0502020204030204" pitchFamily="34" charset="0"/>
              <a:cs typeface="Calibri" panose="020F0502020204030204" pitchFamily="34" charset="0"/>
            </a:rPr>
            <a:t>ft</a:t>
          </a:r>
          <a:endParaRPr lang="en-US" sz="1600" b="1" i="0" u="none" kern="1200" baseline="0" dirty="0">
            <a:solidFill>
              <a:schemeClr val="tx1"/>
            </a:solidFill>
            <a:latin typeface="Calibri" panose="020F0502020204030204" pitchFamily="34" charset="0"/>
            <a:cs typeface="Calibri" panose="020F0502020204030204" pitchFamily="34" charset="0"/>
          </a:endParaRPr>
        </a:p>
        <a:p>
          <a:pPr marL="0" lvl="0" indent="0" algn="ctr" defTabSz="711200" rtl="0">
            <a:lnSpc>
              <a:spcPct val="90000"/>
            </a:lnSpc>
            <a:spcBef>
              <a:spcPct val="0"/>
            </a:spcBef>
            <a:spcAft>
              <a:spcPct val="35000"/>
            </a:spcAft>
            <a:buNone/>
          </a:pPr>
          <a:r>
            <a:rPr lang="en-US" sz="1600" b="1" i="0" u="none" kern="1200" baseline="0" dirty="0">
              <a:solidFill>
                <a:schemeClr val="tx1"/>
              </a:solidFill>
              <a:latin typeface="Calibri" panose="020F0502020204030204" pitchFamily="34" charset="0"/>
              <a:cs typeface="Calibri" panose="020F0502020204030204" pitchFamily="34" charset="0"/>
            </a:rPr>
            <a:t>Recognize</a:t>
          </a:r>
        </a:p>
        <a:p>
          <a:pPr marL="0" lvl="0" indent="0" algn="ctr" defTabSz="711200" rtl="0">
            <a:lnSpc>
              <a:spcPct val="90000"/>
            </a:lnSpc>
            <a:spcBef>
              <a:spcPct val="0"/>
            </a:spcBef>
            <a:spcAft>
              <a:spcPct val="35000"/>
            </a:spcAft>
            <a:buNone/>
          </a:pPr>
          <a:r>
            <a:rPr lang="en-US" sz="1600" b="0" i="0" u="none" kern="1200" baseline="0" dirty="0">
              <a:solidFill>
                <a:schemeClr val="tx1"/>
              </a:solidFill>
              <a:latin typeface="Calibri" panose="020F0502020204030204" pitchFamily="34" charset="0"/>
              <a:cs typeface="Calibri" panose="020F0502020204030204" pitchFamily="34" charset="0"/>
            </a:rPr>
            <a:t> </a:t>
          </a:r>
          <a:r>
            <a:rPr lang="en-US" sz="1600" b="0" i="0" kern="1200" baseline="0" dirty="0">
              <a:solidFill>
                <a:schemeClr val="tx1"/>
              </a:solidFill>
              <a:latin typeface="Calibri" panose="020F0502020204030204" pitchFamily="34" charset="0"/>
              <a:cs typeface="Calibri" panose="020F0502020204030204" pitchFamily="34" charset="0"/>
            </a:rPr>
            <a:t>ID known individuals </a:t>
          </a:r>
          <a:endParaRPr lang="en-US" sz="1600" b="1" i="0" u="sng" kern="1200" baseline="0" dirty="0">
            <a:solidFill>
              <a:schemeClr val="tx1"/>
            </a:solidFill>
            <a:latin typeface="Calibri" panose="020F0502020204030204" pitchFamily="34" charset="0"/>
            <a:cs typeface="Calibri" panose="020F0502020204030204" pitchFamily="34" charset="0"/>
          </a:endParaRPr>
        </a:p>
      </dsp:txBody>
      <dsp:txXfrm>
        <a:off x="2785437" y="1622543"/>
        <a:ext cx="2313819" cy="1388291"/>
      </dsp:txXfrm>
    </dsp:sp>
    <dsp:sp modelId="{CAAE8046-F10D-4709-BFF7-3F2246D6B473}">
      <dsp:nvSpPr>
        <dsp:cNvPr id="0" name=""/>
        <dsp:cNvSpPr/>
      </dsp:nvSpPr>
      <dsp:spPr>
        <a:xfrm>
          <a:off x="5330639" y="1622543"/>
          <a:ext cx="2313819" cy="1388291"/>
        </a:xfrm>
        <a:prstGeom prst="rect">
          <a:avLst/>
        </a:prstGeom>
        <a:solidFill>
          <a:schemeClr val="accent2">
            <a:shade val="80000"/>
            <a:hueOff val="98662"/>
            <a:satOff val="2417"/>
            <a:lumOff val="153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u="none" kern="1200" baseline="0" dirty="0">
              <a:solidFill>
                <a:schemeClr val="tx1"/>
              </a:solidFill>
              <a:latin typeface="Calibri" panose="020F0502020204030204" pitchFamily="34" charset="0"/>
              <a:cs typeface="Calibri" panose="020F0502020204030204" pitchFamily="34" charset="0"/>
            </a:rPr>
            <a:t>46 </a:t>
          </a:r>
          <a:r>
            <a:rPr lang="en-US" sz="1600" b="1" i="0" u="none" kern="1200" baseline="0" dirty="0" err="1">
              <a:solidFill>
                <a:schemeClr val="tx1"/>
              </a:solidFill>
              <a:latin typeface="Calibri" panose="020F0502020204030204" pitchFamily="34" charset="0"/>
              <a:cs typeface="Calibri" panose="020F0502020204030204" pitchFamily="34" charset="0"/>
            </a:rPr>
            <a:t>Px</a:t>
          </a:r>
          <a:r>
            <a:rPr lang="en-US" sz="1600" b="1" i="0" u="none" kern="1200" baseline="0" dirty="0">
              <a:solidFill>
                <a:schemeClr val="tx1"/>
              </a:solidFill>
              <a:latin typeface="Calibri" panose="020F0502020204030204" pitchFamily="34" charset="0"/>
              <a:cs typeface="Calibri" panose="020F0502020204030204" pitchFamily="34" charset="0"/>
            </a:rPr>
            <a:t>/</a:t>
          </a:r>
          <a:r>
            <a:rPr lang="en-US" sz="1600" b="1" i="0" u="none" kern="1200" baseline="0" dirty="0" err="1">
              <a:solidFill>
                <a:schemeClr val="tx1"/>
              </a:solidFill>
              <a:latin typeface="Calibri" panose="020F0502020204030204" pitchFamily="34" charset="0"/>
              <a:cs typeface="Calibri" panose="020F0502020204030204" pitchFamily="34" charset="0"/>
            </a:rPr>
            <a:t>ft</a:t>
          </a:r>
          <a:endParaRPr lang="en-US" sz="1600" b="1" i="0" u="none" kern="1200" baseline="0" dirty="0">
            <a:solidFill>
              <a:schemeClr val="tx1"/>
            </a:solidFill>
            <a:latin typeface="Calibri" panose="020F0502020204030204" pitchFamily="34" charset="0"/>
            <a:cs typeface="Calibri" panose="020F0502020204030204" pitchFamily="34" charset="0"/>
          </a:endParaRPr>
        </a:p>
        <a:p>
          <a:pPr marL="0" lvl="0" indent="0" algn="ctr" defTabSz="711200" rtl="0">
            <a:lnSpc>
              <a:spcPct val="90000"/>
            </a:lnSpc>
            <a:spcBef>
              <a:spcPct val="0"/>
            </a:spcBef>
            <a:spcAft>
              <a:spcPct val="35000"/>
            </a:spcAft>
            <a:buNone/>
          </a:pPr>
          <a:r>
            <a:rPr lang="en-US" sz="1600" b="1" i="0" u="none" kern="1200" baseline="0" dirty="0">
              <a:solidFill>
                <a:schemeClr val="tx1"/>
              </a:solidFill>
              <a:latin typeface="Calibri" panose="020F0502020204030204" pitchFamily="34" charset="0"/>
              <a:cs typeface="Calibri" panose="020F0502020204030204" pitchFamily="34" charset="0"/>
            </a:rPr>
            <a:t>Subject ID </a:t>
          </a:r>
          <a:r>
            <a:rPr lang="en-US" sz="1600" b="0" i="0" kern="1200" baseline="0" dirty="0">
              <a:solidFill>
                <a:schemeClr val="tx1"/>
              </a:solidFill>
              <a:latin typeface="Calibri" panose="020F0502020204030204" pitchFamily="34" charset="0"/>
              <a:cs typeface="Calibri" panose="020F0502020204030204" pitchFamily="34" charset="0"/>
            </a:rPr>
            <a:t>beyond a shadow of a doubt</a:t>
          </a:r>
          <a:endParaRPr lang="en-US" sz="1600" b="1" i="0" u="sng" kern="1200" baseline="0" dirty="0">
            <a:solidFill>
              <a:schemeClr val="tx1"/>
            </a:solidFill>
            <a:latin typeface="Calibri" panose="020F0502020204030204" pitchFamily="34" charset="0"/>
            <a:cs typeface="Calibri" panose="020F0502020204030204" pitchFamily="34" charset="0"/>
          </a:endParaRPr>
        </a:p>
      </dsp:txBody>
      <dsp:txXfrm>
        <a:off x="5330639" y="1622543"/>
        <a:ext cx="2313819" cy="1388291"/>
      </dsp:txXfrm>
    </dsp:sp>
    <dsp:sp modelId="{52BF9016-6529-466B-A27F-674A064BF371}">
      <dsp:nvSpPr>
        <dsp:cNvPr id="0" name=""/>
        <dsp:cNvSpPr/>
      </dsp:nvSpPr>
      <dsp:spPr>
        <a:xfrm>
          <a:off x="1512837" y="3242216"/>
          <a:ext cx="2313819" cy="1388291"/>
        </a:xfrm>
        <a:prstGeom prst="rect">
          <a:avLst/>
        </a:prstGeom>
        <a:solidFill>
          <a:schemeClr val="accent2">
            <a:shade val="80000"/>
            <a:hueOff val="118394"/>
            <a:satOff val="2901"/>
            <a:lumOff val="1841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kern="1200" baseline="0" dirty="0">
              <a:solidFill>
                <a:schemeClr val="tx1"/>
              </a:solidFill>
              <a:latin typeface="Calibri" panose="020F0502020204030204" pitchFamily="34" charset="0"/>
              <a:cs typeface="Calibri" panose="020F0502020204030204" pitchFamily="34" charset="0"/>
            </a:rPr>
            <a:t>70 </a:t>
          </a:r>
          <a:r>
            <a:rPr lang="en-US" sz="1600" b="1" i="0" kern="1200" baseline="0" dirty="0" err="1">
              <a:solidFill>
                <a:schemeClr val="tx1"/>
              </a:solidFill>
              <a:latin typeface="Calibri" panose="020F0502020204030204" pitchFamily="34" charset="0"/>
              <a:cs typeface="Calibri" panose="020F0502020204030204" pitchFamily="34" charset="0"/>
            </a:rPr>
            <a:t>Px</a:t>
          </a:r>
          <a:r>
            <a:rPr lang="en-US" sz="1600" b="1" i="0" kern="1200" baseline="0" dirty="0">
              <a:solidFill>
                <a:schemeClr val="tx1"/>
              </a:solidFill>
              <a:latin typeface="Calibri" panose="020F0502020204030204" pitchFamily="34" charset="0"/>
              <a:cs typeface="Calibri" panose="020F0502020204030204" pitchFamily="34" charset="0"/>
            </a:rPr>
            <a:t>/</a:t>
          </a:r>
          <a:r>
            <a:rPr lang="en-US" sz="1600" b="1" i="0" kern="1200" baseline="0" dirty="0" err="1">
              <a:solidFill>
                <a:schemeClr val="tx1"/>
              </a:solidFill>
              <a:latin typeface="Calibri" panose="020F0502020204030204" pitchFamily="34" charset="0"/>
              <a:cs typeface="Calibri" panose="020F0502020204030204" pitchFamily="34" charset="0"/>
            </a:rPr>
            <a:t>ft</a:t>
          </a:r>
          <a:endParaRPr lang="en-US" sz="1600" b="1" i="0" kern="1200" baseline="0" dirty="0">
            <a:solidFill>
              <a:schemeClr val="tx1"/>
            </a:solidFill>
            <a:latin typeface="Calibri" panose="020F0502020204030204" pitchFamily="34" charset="0"/>
            <a:cs typeface="Calibri" panose="020F0502020204030204" pitchFamily="34" charset="0"/>
          </a:endParaRPr>
        </a:p>
        <a:p>
          <a:pPr marL="0" lvl="0" indent="0" algn="ctr" defTabSz="711200" rtl="0">
            <a:lnSpc>
              <a:spcPct val="90000"/>
            </a:lnSpc>
            <a:spcBef>
              <a:spcPct val="0"/>
            </a:spcBef>
            <a:spcAft>
              <a:spcPct val="35000"/>
            </a:spcAft>
            <a:buNone/>
          </a:pPr>
          <a:r>
            <a:rPr lang="en-US" sz="1600" kern="1200" dirty="0">
              <a:solidFill>
                <a:schemeClr val="tx1"/>
              </a:solidFill>
              <a:latin typeface="Calibri" panose="020F0502020204030204" pitchFamily="34" charset="0"/>
              <a:cs typeface="Calibri" panose="020F0502020204030204" pitchFamily="34" charset="0"/>
            </a:rPr>
            <a:t>L</a:t>
          </a:r>
          <a:r>
            <a:rPr lang="en-US" sz="1600" b="0" i="0" kern="1200" baseline="0" dirty="0">
              <a:solidFill>
                <a:schemeClr val="tx1"/>
              </a:solidFill>
              <a:latin typeface="Calibri" panose="020F0502020204030204" pitchFamily="34" charset="0"/>
              <a:cs typeface="Calibri" panose="020F0502020204030204" pitchFamily="34" charset="0"/>
            </a:rPr>
            <a:t>icense plate</a:t>
          </a:r>
        </a:p>
      </dsp:txBody>
      <dsp:txXfrm>
        <a:off x="1512837" y="3242216"/>
        <a:ext cx="2313819" cy="1388291"/>
      </dsp:txXfrm>
    </dsp:sp>
    <dsp:sp modelId="{7A7C495E-29BE-48F3-AC53-BC185D00F7D1}">
      <dsp:nvSpPr>
        <dsp:cNvPr id="0" name=""/>
        <dsp:cNvSpPr/>
      </dsp:nvSpPr>
      <dsp:spPr>
        <a:xfrm>
          <a:off x="4058038" y="3242216"/>
          <a:ext cx="2313819" cy="1388291"/>
        </a:xfrm>
        <a:prstGeom prst="rect">
          <a:avLst/>
        </a:prstGeom>
        <a:solidFill>
          <a:schemeClr val="accent2">
            <a:shade val="80000"/>
            <a:hueOff val="138127"/>
            <a:satOff val="3384"/>
            <a:lumOff val="214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b="1" i="0" u="none" kern="1200" baseline="0" dirty="0">
              <a:solidFill>
                <a:schemeClr val="tx1"/>
              </a:solidFill>
              <a:latin typeface="Calibri" panose="020F0502020204030204" pitchFamily="34" charset="0"/>
              <a:cs typeface="Calibri" panose="020F0502020204030204" pitchFamily="34" charset="0"/>
            </a:rPr>
            <a:t>88 </a:t>
          </a:r>
          <a:r>
            <a:rPr lang="en-US" sz="1600" b="1" i="0" u="none" kern="1200" baseline="0" dirty="0" err="1">
              <a:solidFill>
                <a:schemeClr val="tx1"/>
              </a:solidFill>
              <a:latin typeface="Calibri" panose="020F0502020204030204" pitchFamily="34" charset="0"/>
              <a:cs typeface="Calibri" panose="020F0502020204030204" pitchFamily="34" charset="0"/>
            </a:rPr>
            <a:t>Px</a:t>
          </a:r>
          <a:r>
            <a:rPr lang="en-US" sz="1600" b="1" i="0" u="none" kern="1200" baseline="0" dirty="0">
              <a:solidFill>
                <a:schemeClr val="tx1"/>
              </a:solidFill>
              <a:latin typeface="Calibri" panose="020F0502020204030204" pitchFamily="34" charset="0"/>
              <a:cs typeface="Calibri" panose="020F0502020204030204" pitchFamily="34" charset="0"/>
            </a:rPr>
            <a:t>/</a:t>
          </a:r>
          <a:r>
            <a:rPr lang="en-US" sz="1600" b="1" i="0" u="none" kern="1200" baseline="0" dirty="0" err="1">
              <a:solidFill>
                <a:schemeClr val="tx1"/>
              </a:solidFill>
              <a:latin typeface="Calibri" panose="020F0502020204030204" pitchFamily="34" charset="0"/>
              <a:cs typeface="Calibri" panose="020F0502020204030204" pitchFamily="34" charset="0"/>
            </a:rPr>
            <a:t>ft</a:t>
          </a:r>
          <a:endParaRPr lang="en-US" sz="1600" b="0" i="0" u="none" kern="1200" baseline="0" dirty="0">
            <a:solidFill>
              <a:schemeClr val="tx1"/>
            </a:solidFill>
            <a:latin typeface="Calibri" panose="020F0502020204030204" pitchFamily="34" charset="0"/>
            <a:cs typeface="Calibri" panose="020F0502020204030204" pitchFamily="34" charset="0"/>
          </a:endParaRPr>
        </a:p>
        <a:p>
          <a:pPr marL="0" lvl="0" indent="0" algn="ctr" defTabSz="711200" rtl="0">
            <a:lnSpc>
              <a:spcPct val="90000"/>
            </a:lnSpc>
            <a:spcBef>
              <a:spcPct val="0"/>
            </a:spcBef>
            <a:spcAft>
              <a:spcPct val="35000"/>
            </a:spcAft>
            <a:buNone/>
          </a:pPr>
          <a:r>
            <a:rPr lang="en-US" sz="1600" b="0" i="0" u="none" kern="1200" baseline="0" dirty="0">
              <a:solidFill>
                <a:schemeClr val="tx1"/>
              </a:solidFill>
              <a:latin typeface="Calibri" panose="020F0502020204030204" pitchFamily="34" charset="0"/>
              <a:cs typeface="Calibri" panose="020F0502020204030204" pitchFamily="34" charset="0"/>
            </a:rPr>
            <a:t>Facial recognition</a:t>
          </a:r>
          <a:r>
            <a:rPr lang="en-US" sz="2400" b="0" i="0" kern="1200" baseline="0" dirty="0">
              <a:solidFill>
                <a:schemeClr val="tx1"/>
              </a:solidFill>
            </a:rPr>
            <a:t>	</a:t>
          </a:r>
        </a:p>
      </dsp:txBody>
      <dsp:txXfrm>
        <a:off x="4058038" y="3242216"/>
        <a:ext cx="2313819" cy="13882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85A1E-6212-4A77-9357-B965B798AC1A}">
      <dsp:nvSpPr>
        <dsp:cNvPr id="0" name=""/>
        <dsp:cNvSpPr/>
      </dsp:nvSpPr>
      <dsp:spPr>
        <a:xfrm>
          <a:off x="0" y="302614"/>
          <a:ext cx="6106929" cy="2442771"/>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A466564C-F58B-469A-8E00-AD8035D2B443}">
      <dsp:nvSpPr>
        <dsp:cNvPr id="0" name=""/>
        <dsp:cNvSpPr/>
      </dsp:nvSpPr>
      <dsp:spPr>
        <a:xfrm>
          <a:off x="732831" y="730099"/>
          <a:ext cx="2015286" cy="1196958"/>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17348" rIns="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Minimum Intensity </a:t>
          </a:r>
        </a:p>
      </dsp:txBody>
      <dsp:txXfrm>
        <a:off x="732831" y="730099"/>
        <a:ext cx="2015286" cy="1196958"/>
      </dsp:txXfrm>
    </dsp:sp>
    <dsp:sp modelId="{F6BFB16E-35CF-4B46-A0CF-7C04330B25C2}">
      <dsp:nvSpPr>
        <dsp:cNvPr id="0" name=""/>
        <dsp:cNvSpPr/>
      </dsp:nvSpPr>
      <dsp:spPr>
        <a:xfrm>
          <a:off x="3053464" y="1120942"/>
          <a:ext cx="2381702" cy="1196958"/>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17348" rIns="0" bIns="125730" numCol="1" spcCol="1270" anchor="ctr" anchorCtr="0">
          <a:noAutofit/>
        </a:bodyPr>
        <a:lstStyle/>
        <a:p>
          <a:pPr marL="0" lvl="0" indent="0" algn="ctr" defTabSz="1466850">
            <a:lnSpc>
              <a:spcPct val="90000"/>
            </a:lnSpc>
            <a:spcBef>
              <a:spcPct val="0"/>
            </a:spcBef>
            <a:spcAft>
              <a:spcPct val="35000"/>
            </a:spcAft>
            <a:buNone/>
          </a:pPr>
          <a:r>
            <a:rPr lang="en-US" sz="3300" kern="1200"/>
            <a:t>Evenness of Illumination</a:t>
          </a:r>
        </a:p>
      </dsp:txBody>
      <dsp:txXfrm>
        <a:off x="3053464" y="1120942"/>
        <a:ext cx="2381702" cy="11969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84F3E-725A-4887-A83C-9C097027FB3F}">
      <dsp:nvSpPr>
        <dsp:cNvPr id="0" name=""/>
        <dsp:cNvSpPr/>
      </dsp:nvSpPr>
      <dsp:spPr>
        <a:xfrm>
          <a:off x="3771900" y="1261939"/>
          <a:ext cx="2668646" cy="463153"/>
        </a:xfrm>
        <a:custGeom>
          <a:avLst/>
          <a:gdLst/>
          <a:ahLst/>
          <a:cxnLst/>
          <a:rect l="0" t="0" r="0" b="0"/>
          <a:pathLst>
            <a:path>
              <a:moveTo>
                <a:pt x="0" y="0"/>
              </a:moveTo>
              <a:lnTo>
                <a:pt x="0" y="231576"/>
              </a:lnTo>
              <a:lnTo>
                <a:pt x="2668646" y="231576"/>
              </a:lnTo>
              <a:lnTo>
                <a:pt x="2668646" y="46315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8F37860-3EDB-4CD5-952A-267B0EE0FA4E}">
      <dsp:nvSpPr>
        <dsp:cNvPr id="0" name=""/>
        <dsp:cNvSpPr/>
      </dsp:nvSpPr>
      <dsp:spPr>
        <a:xfrm>
          <a:off x="2889702" y="2827839"/>
          <a:ext cx="330823" cy="852610"/>
        </a:xfrm>
        <a:custGeom>
          <a:avLst/>
          <a:gdLst/>
          <a:ahLst/>
          <a:cxnLst/>
          <a:rect l="0" t="0" r="0" b="0"/>
          <a:pathLst>
            <a:path>
              <a:moveTo>
                <a:pt x="0" y="0"/>
              </a:moveTo>
              <a:lnTo>
                <a:pt x="0" y="852610"/>
              </a:lnTo>
              <a:lnTo>
                <a:pt x="330823" y="852610"/>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8785A49-2557-4724-AA1F-F140CE29E90F}">
      <dsp:nvSpPr>
        <dsp:cNvPr id="0" name=""/>
        <dsp:cNvSpPr/>
      </dsp:nvSpPr>
      <dsp:spPr>
        <a:xfrm>
          <a:off x="3726180" y="1261939"/>
          <a:ext cx="91440" cy="463153"/>
        </a:xfrm>
        <a:custGeom>
          <a:avLst/>
          <a:gdLst/>
          <a:ahLst/>
          <a:cxnLst/>
          <a:rect l="0" t="0" r="0" b="0"/>
          <a:pathLst>
            <a:path>
              <a:moveTo>
                <a:pt x="45720" y="0"/>
              </a:moveTo>
              <a:lnTo>
                <a:pt x="45720" y="46315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1843722-52BA-43DE-B7F0-14DA1BFB2252}">
      <dsp:nvSpPr>
        <dsp:cNvPr id="0" name=""/>
        <dsp:cNvSpPr/>
      </dsp:nvSpPr>
      <dsp:spPr>
        <a:xfrm>
          <a:off x="221055" y="2827839"/>
          <a:ext cx="330823" cy="821568"/>
        </a:xfrm>
        <a:custGeom>
          <a:avLst/>
          <a:gdLst/>
          <a:ahLst/>
          <a:cxnLst/>
          <a:rect l="0" t="0" r="0" b="0"/>
          <a:pathLst>
            <a:path>
              <a:moveTo>
                <a:pt x="0" y="0"/>
              </a:moveTo>
              <a:lnTo>
                <a:pt x="0" y="821568"/>
              </a:lnTo>
              <a:lnTo>
                <a:pt x="330823" y="821568"/>
              </a:lnTo>
            </a:path>
          </a:pathLst>
        </a:custGeom>
        <a:noFill/>
        <a:ln w="12700" cap="flat" cmpd="sng" algn="ctr">
          <a:solidFill>
            <a:schemeClr val="accent1">
              <a:shade val="8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14ABD045-6D49-41AF-88E8-D39C4BE45648}">
      <dsp:nvSpPr>
        <dsp:cNvPr id="0" name=""/>
        <dsp:cNvSpPr/>
      </dsp:nvSpPr>
      <dsp:spPr>
        <a:xfrm>
          <a:off x="1103253" y="1261939"/>
          <a:ext cx="2668646" cy="463153"/>
        </a:xfrm>
        <a:custGeom>
          <a:avLst/>
          <a:gdLst/>
          <a:ahLst/>
          <a:cxnLst/>
          <a:rect l="0" t="0" r="0" b="0"/>
          <a:pathLst>
            <a:path>
              <a:moveTo>
                <a:pt x="2668646" y="0"/>
              </a:moveTo>
              <a:lnTo>
                <a:pt x="2668646" y="231576"/>
              </a:lnTo>
              <a:lnTo>
                <a:pt x="0" y="231576"/>
              </a:lnTo>
              <a:lnTo>
                <a:pt x="0" y="463153"/>
              </a:lnTo>
            </a:path>
          </a:pathLst>
        </a:custGeom>
        <a:noFill/>
        <a:ln w="12700" cap="flat" cmpd="sng" algn="ctr">
          <a:solidFill>
            <a:schemeClr val="accent1">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831D149A-984B-4AC4-9C45-5B9064694D19}">
      <dsp:nvSpPr>
        <dsp:cNvPr id="0" name=""/>
        <dsp:cNvSpPr/>
      </dsp:nvSpPr>
      <dsp:spPr>
        <a:xfrm>
          <a:off x="2669153" y="159192"/>
          <a:ext cx="2205493" cy="110274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Risk Assessment</a:t>
          </a:r>
        </a:p>
      </dsp:txBody>
      <dsp:txXfrm>
        <a:off x="2669153" y="159192"/>
        <a:ext cx="2205493" cy="1102746"/>
      </dsp:txXfrm>
    </dsp:sp>
    <dsp:sp modelId="{4F5A984F-7A90-4ADD-9AA0-97997E9AF1F9}">
      <dsp:nvSpPr>
        <dsp:cNvPr id="0" name=""/>
        <dsp:cNvSpPr/>
      </dsp:nvSpPr>
      <dsp:spPr>
        <a:xfrm>
          <a:off x="506" y="1725092"/>
          <a:ext cx="2205493" cy="110274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Risk Analysis</a:t>
          </a:r>
        </a:p>
      </dsp:txBody>
      <dsp:txXfrm>
        <a:off x="506" y="1725092"/>
        <a:ext cx="2205493" cy="1102746"/>
      </dsp:txXfrm>
    </dsp:sp>
    <dsp:sp modelId="{B60C5253-EF8A-45B8-8F4F-B3CCDB1AB37F}">
      <dsp:nvSpPr>
        <dsp:cNvPr id="0" name=""/>
        <dsp:cNvSpPr/>
      </dsp:nvSpPr>
      <dsp:spPr>
        <a:xfrm>
          <a:off x="551879" y="3290993"/>
          <a:ext cx="1682372" cy="71682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Security Survey</a:t>
          </a:r>
        </a:p>
      </dsp:txBody>
      <dsp:txXfrm>
        <a:off x="551879" y="3290993"/>
        <a:ext cx="1682372" cy="716829"/>
      </dsp:txXfrm>
    </dsp:sp>
    <dsp:sp modelId="{EDE78243-0618-431E-905A-833A45F935CD}">
      <dsp:nvSpPr>
        <dsp:cNvPr id="0" name=""/>
        <dsp:cNvSpPr/>
      </dsp:nvSpPr>
      <dsp:spPr>
        <a:xfrm>
          <a:off x="2669153" y="1725092"/>
          <a:ext cx="2205493" cy="110274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Vulnerability Assessment</a:t>
          </a:r>
        </a:p>
      </dsp:txBody>
      <dsp:txXfrm>
        <a:off x="2669153" y="1725092"/>
        <a:ext cx="2205493" cy="1102746"/>
      </dsp:txXfrm>
    </dsp:sp>
    <dsp:sp modelId="{BEAD9A5E-E288-4A02-B95E-85DCA642C500}">
      <dsp:nvSpPr>
        <dsp:cNvPr id="0" name=""/>
        <dsp:cNvSpPr/>
      </dsp:nvSpPr>
      <dsp:spPr>
        <a:xfrm>
          <a:off x="3220526" y="3290993"/>
          <a:ext cx="2215814" cy="778914"/>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Security Survey</a:t>
          </a:r>
        </a:p>
      </dsp:txBody>
      <dsp:txXfrm>
        <a:off x="3220526" y="3290993"/>
        <a:ext cx="2215814" cy="778914"/>
      </dsp:txXfrm>
    </dsp:sp>
    <dsp:sp modelId="{7A13DA58-7664-4055-A51C-6343710C39E2}">
      <dsp:nvSpPr>
        <dsp:cNvPr id="0" name=""/>
        <dsp:cNvSpPr/>
      </dsp:nvSpPr>
      <dsp:spPr>
        <a:xfrm>
          <a:off x="5337800" y="1725092"/>
          <a:ext cx="2205493" cy="1102746"/>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Gap Analysis</a:t>
          </a:r>
        </a:p>
      </dsp:txBody>
      <dsp:txXfrm>
        <a:off x="5337800" y="1725092"/>
        <a:ext cx="2205493" cy="11027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AE9333-C758-4259-B367-C71487C53DC7}">
      <dsp:nvSpPr>
        <dsp:cNvPr id="0" name=""/>
        <dsp:cNvSpPr/>
      </dsp:nvSpPr>
      <dsp:spPr>
        <a:xfrm>
          <a:off x="1649" y="104280"/>
          <a:ext cx="1467751" cy="587100"/>
        </a:xfrm>
        <a:prstGeom prst="chevron">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0" i="0" kern="1200" baseline="0" dirty="0"/>
            <a:t>Study &amp; Report</a:t>
          </a:r>
        </a:p>
      </dsp:txBody>
      <dsp:txXfrm>
        <a:off x="295199" y="104280"/>
        <a:ext cx="880651" cy="587100"/>
      </dsp:txXfrm>
    </dsp:sp>
    <dsp:sp modelId="{5F47FFCB-AB5B-4364-8C2B-0A99B5D24B81}">
      <dsp:nvSpPr>
        <dsp:cNvPr id="0" name=""/>
        <dsp:cNvSpPr/>
      </dsp:nvSpPr>
      <dsp:spPr>
        <a:xfrm>
          <a:off x="1322625" y="104280"/>
          <a:ext cx="1467751" cy="587100"/>
        </a:xfrm>
        <a:prstGeom prst="chevron">
          <a:avLst/>
        </a:prstGeom>
        <a:gradFill rotWithShape="0">
          <a:gsLst>
            <a:gs pos="0">
              <a:schemeClr val="accent1">
                <a:shade val="80000"/>
                <a:hueOff val="128652"/>
                <a:satOff val="-14775"/>
                <a:lumOff val="9324"/>
                <a:alphaOff val="0"/>
                <a:satMod val="103000"/>
                <a:lumMod val="102000"/>
                <a:tint val="94000"/>
              </a:schemeClr>
            </a:gs>
            <a:gs pos="50000">
              <a:schemeClr val="accent1">
                <a:shade val="80000"/>
                <a:hueOff val="128652"/>
                <a:satOff val="-14775"/>
                <a:lumOff val="9324"/>
                <a:alphaOff val="0"/>
                <a:satMod val="110000"/>
                <a:lumMod val="100000"/>
                <a:shade val="100000"/>
              </a:schemeClr>
            </a:gs>
            <a:gs pos="100000">
              <a:schemeClr val="accent1">
                <a:shade val="80000"/>
                <a:hueOff val="128652"/>
                <a:satOff val="-14775"/>
                <a:lumOff val="932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0" i="0" kern="1200" baseline="0" dirty="0"/>
            <a:t>Preliminary &amp; Final Design</a:t>
          </a:r>
        </a:p>
      </dsp:txBody>
      <dsp:txXfrm>
        <a:off x="1616175" y="104280"/>
        <a:ext cx="880651" cy="587100"/>
      </dsp:txXfrm>
    </dsp:sp>
    <dsp:sp modelId="{EFB7D206-A6A6-407E-8BB6-BDB450ADA967}">
      <dsp:nvSpPr>
        <dsp:cNvPr id="0" name=""/>
        <dsp:cNvSpPr/>
      </dsp:nvSpPr>
      <dsp:spPr>
        <a:xfrm>
          <a:off x="2643600" y="104280"/>
          <a:ext cx="1467751" cy="587100"/>
        </a:xfrm>
        <a:prstGeom prst="chevron">
          <a:avLst/>
        </a:prstGeom>
        <a:gradFill rotWithShape="0">
          <a:gsLst>
            <a:gs pos="0">
              <a:schemeClr val="accent1">
                <a:shade val="80000"/>
                <a:hueOff val="257303"/>
                <a:satOff val="-29550"/>
                <a:lumOff val="18648"/>
                <a:alphaOff val="0"/>
                <a:satMod val="103000"/>
                <a:lumMod val="102000"/>
                <a:tint val="94000"/>
              </a:schemeClr>
            </a:gs>
            <a:gs pos="50000">
              <a:schemeClr val="accent1">
                <a:shade val="80000"/>
                <a:hueOff val="257303"/>
                <a:satOff val="-29550"/>
                <a:lumOff val="18648"/>
                <a:alphaOff val="0"/>
                <a:satMod val="110000"/>
                <a:lumMod val="100000"/>
                <a:shade val="100000"/>
              </a:schemeClr>
            </a:gs>
            <a:gs pos="100000">
              <a:schemeClr val="accent1">
                <a:shade val="80000"/>
                <a:hueOff val="257303"/>
                <a:satOff val="-29550"/>
                <a:lumOff val="1864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0" i="0" kern="1200" baseline="0" dirty="0"/>
            <a:t>Bid &amp; Negation </a:t>
          </a:r>
        </a:p>
      </dsp:txBody>
      <dsp:txXfrm>
        <a:off x="2937150" y="104280"/>
        <a:ext cx="880651" cy="587100"/>
      </dsp:txXfrm>
    </dsp:sp>
    <dsp:sp modelId="{0C3961D9-FE16-4EF9-8807-CC4F00F240B2}">
      <dsp:nvSpPr>
        <dsp:cNvPr id="0" name=""/>
        <dsp:cNvSpPr/>
      </dsp:nvSpPr>
      <dsp:spPr>
        <a:xfrm>
          <a:off x="3964576" y="104280"/>
          <a:ext cx="1467751" cy="587100"/>
        </a:xfrm>
        <a:prstGeom prst="chevron">
          <a:avLst/>
        </a:prstGeom>
        <a:gradFill rotWithShape="0">
          <a:gsLst>
            <a:gs pos="0">
              <a:schemeClr val="accent1">
                <a:shade val="80000"/>
                <a:hueOff val="385955"/>
                <a:satOff val="-44325"/>
                <a:lumOff val="27973"/>
                <a:alphaOff val="0"/>
                <a:satMod val="103000"/>
                <a:lumMod val="102000"/>
                <a:tint val="94000"/>
              </a:schemeClr>
            </a:gs>
            <a:gs pos="50000">
              <a:schemeClr val="accent1">
                <a:shade val="80000"/>
                <a:hueOff val="385955"/>
                <a:satOff val="-44325"/>
                <a:lumOff val="27973"/>
                <a:alphaOff val="0"/>
                <a:satMod val="110000"/>
                <a:lumMod val="100000"/>
                <a:shade val="100000"/>
              </a:schemeClr>
            </a:gs>
            <a:gs pos="100000">
              <a:schemeClr val="accent1">
                <a:shade val="80000"/>
                <a:hueOff val="385955"/>
                <a:satOff val="-44325"/>
                <a:lumOff val="2797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0" i="0" kern="1200" baseline="0" dirty="0"/>
            <a:t>Construction</a:t>
          </a:r>
        </a:p>
      </dsp:txBody>
      <dsp:txXfrm>
        <a:off x="4258126" y="104280"/>
        <a:ext cx="880651" cy="587100"/>
      </dsp:txXfrm>
    </dsp:sp>
    <dsp:sp modelId="{8BA0DFE7-48C6-448E-BE8F-1A97A8536037}">
      <dsp:nvSpPr>
        <dsp:cNvPr id="0" name=""/>
        <dsp:cNvSpPr/>
      </dsp:nvSpPr>
      <dsp:spPr>
        <a:xfrm>
          <a:off x="5285552" y="104280"/>
          <a:ext cx="1467751" cy="587100"/>
        </a:xfrm>
        <a:prstGeom prst="chevron">
          <a:avLst/>
        </a:prstGeom>
        <a:gradFill rotWithShape="0">
          <a:gsLst>
            <a:gs pos="0">
              <a:schemeClr val="accent1">
                <a:shade val="80000"/>
                <a:hueOff val="514606"/>
                <a:satOff val="-59100"/>
                <a:lumOff val="37297"/>
                <a:alphaOff val="0"/>
                <a:satMod val="103000"/>
                <a:lumMod val="102000"/>
                <a:tint val="94000"/>
              </a:schemeClr>
            </a:gs>
            <a:gs pos="50000">
              <a:schemeClr val="accent1">
                <a:shade val="80000"/>
                <a:hueOff val="514606"/>
                <a:satOff val="-59100"/>
                <a:lumOff val="37297"/>
                <a:alphaOff val="0"/>
                <a:satMod val="110000"/>
                <a:lumMod val="100000"/>
                <a:shade val="100000"/>
              </a:schemeClr>
            </a:gs>
            <a:gs pos="100000">
              <a:schemeClr val="accent1">
                <a:shade val="80000"/>
                <a:hueOff val="514606"/>
                <a:satOff val="-59100"/>
                <a:lumOff val="3729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rtl="0">
            <a:lnSpc>
              <a:spcPct val="90000"/>
            </a:lnSpc>
            <a:spcBef>
              <a:spcPct val="0"/>
            </a:spcBef>
            <a:spcAft>
              <a:spcPct val="35000"/>
            </a:spcAft>
            <a:buNone/>
          </a:pPr>
          <a:r>
            <a:rPr lang="en-US" sz="1200" b="0" i="0" kern="1200" baseline="0" dirty="0"/>
            <a:t>Operation</a:t>
          </a:r>
        </a:p>
      </dsp:txBody>
      <dsp:txXfrm>
        <a:off x="5579102" y="104280"/>
        <a:ext cx="880651" cy="5871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2A2BD0-9406-4A71-BB5B-36BA482E8C7B}">
      <dsp:nvSpPr>
        <dsp:cNvPr id="0" name=""/>
        <dsp:cNvSpPr/>
      </dsp:nvSpPr>
      <dsp:spPr>
        <a:xfrm>
          <a:off x="1924809" y="-191164"/>
          <a:ext cx="3385371" cy="3385371"/>
        </a:xfrm>
        <a:prstGeom prst="circularArrow">
          <a:avLst>
            <a:gd name="adj1" fmla="val 5689"/>
            <a:gd name="adj2" fmla="val 340510"/>
            <a:gd name="adj3" fmla="val 12416134"/>
            <a:gd name="adj4" fmla="val 18273786"/>
            <a:gd name="adj5" fmla="val 5908"/>
          </a:avLst>
        </a:prstGeom>
        <a:solidFill>
          <a:schemeClr val="accent1">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56C4CAF8-D7EF-4ADA-AB5B-C18A1446405A}">
      <dsp:nvSpPr>
        <dsp:cNvPr id="0" name=""/>
        <dsp:cNvSpPr/>
      </dsp:nvSpPr>
      <dsp:spPr>
        <a:xfrm>
          <a:off x="2425205" y="1167"/>
          <a:ext cx="2384579" cy="1192289"/>
        </a:xfrm>
        <a:prstGeom prst="roundRect">
          <a:avLst/>
        </a:prstGeom>
        <a:solidFill>
          <a:schemeClr val="accent1">
            <a:shade val="8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0" i="0" kern="1200" baseline="0" dirty="0"/>
            <a:t>Multidisciplinary Approach</a:t>
          </a:r>
        </a:p>
      </dsp:txBody>
      <dsp:txXfrm>
        <a:off x="2483408" y="59370"/>
        <a:ext cx="2268173" cy="1075883"/>
      </dsp:txXfrm>
    </dsp:sp>
    <dsp:sp modelId="{3433B0D0-8B5B-4A38-AC7B-B35462F0B701}">
      <dsp:nvSpPr>
        <dsp:cNvPr id="0" name=""/>
        <dsp:cNvSpPr/>
      </dsp:nvSpPr>
      <dsp:spPr>
        <a:xfrm>
          <a:off x="3708276" y="2223511"/>
          <a:ext cx="2384579" cy="1192289"/>
        </a:xfrm>
        <a:prstGeom prst="roundRect">
          <a:avLst/>
        </a:prstGeom>
        <a:solidFill>
          <a:schemeClr val="accent1">
            <a:shade val="80000"/>
            <a:hueOff val="257303"/>
            <a:satOff val="-29550"/>
            <a:lumOff val="1864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0" i="0" kern="1200" baseline="0" dirty="0"/>
            <a:t>Time &amp; Effort</a:t>
          </a:r>
        </a:p>
      </dsp:txBody>
      <dsp:txXfrm>
        <a:off x="3766479" y="2281714"/>
        <a:ext cx="2268173" cy="1075883"/>
      </dsp:txXfrm>
    </dsp:sp>
    <dsp:sp modelId="{BABD3698-852D-4DD9-AA50-1AE1134E182F}">
      <dsp:nvSpPr>
        <dsp:cNvPr id="0" name=""/>
        <dsp:cNvSpPr/>
      </dsp:nvSpPr>
      <dsp:spPr>
        <a:xfrm>
          <a:off x="1142134" y="2223511"/>
          <a:ext cx="2384579" cy="1192289"/>
        </a:xfrm>
        <a:prstGeom prst="roundRect">
          <a:avLst/>
        </a:prstGeom>
        <a:solidFill>
          <a:schemeClr val="accent1">
            <a:shade val="80000"/>
            <a:hueOff val="514606"/>
            <a:satOff val="-59100"/>
            <a:lumOff val="3729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rtl="0">
            <a:lnSpc>
              <a:spcPct val="90000"/>
            </a:lnSpc>
            <a:spcBef>
              <a:spcPct val="0"/>
            </a:spcBef>
            <a:spcAft>
              <a:spcPct val="35000"/>
            </a:spcAft>
            <a:buNone/>
          </a:pPr>
          <a:r>
            <a:rPr lang="en-US" sz="2400" b="0" i="0" kern="1200" baseline="0" dirty="0"/>
            <a:t>Relevant  RISK and ASSET info</a:t>
          </a:r>
        </a:p>
      </dsp:txBody>
      <dsp:txXfrm>
        <a:off x="1200337" y="2281714"/>
        <a:ext cx="2268173" cy="1075883"/>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1.xml><?xml version="1.0" encoding="utf-8"?>
<dgm:layoutDef xmlns:dgm="http://schemas.openxmlformats.org/drawingml/2006/diagram" xmlns:a="http://schemas.openxmlformats.org/drawingml/2006/main" uniqueId="urn:microsoft.com/office/officeart/2005/8/layout/pyramid4">
  <dgm:title val=""/>
  <dgm:desc val=""/>
  <dgm:catLst>
    <dgm:cat type="pyramid" pri="4000"/>
    <dgm:cat type="relationship" pri="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useDef="1">
    <dgm:dataModel>
      <dgm:ptLst/>
      <dgm:bg/>
      <dgm:whole/>
    </dgm:dataModel>
  </dgm:styleData>
  <dgm:clrData useDef="1">
    <dgm:dataModel>
      <dgm:ptLst/>
      <dgm:bg/>
      <dgm:whole/>
    </dgm:dataModel>
  </dgm:clrData>
  <dgm:layoutNode name="compositeShape">
    <dgm:varLst>
      <dgm:chMax val="9"/>
      <dgm:dir/>
      <dgm:resizeHandles val="exact"/>
    </dgm:varLst>
    <dgm:alg type="composite">
      <dgm:param type="ar" val="1"/>
    </dgm:alg>
    <dgm:shape xmlns:r="http://schemas.openxmlformats.org/officeDocument/2006/relationships" r:blip="">
      <dgm:adjLst/>
    </dgm:shape>
    <dgm:presOf/>
    <dgm:choose name="Name0">
      <dgm:if name="Name1" axis="ch" ptType="node" func="cnt" op="lte" val="4">
        <dgm:choose name="Name2">
          <dgm:if name="Name3" axis="ch" ptType="node" func="cnt" op="equ" val="1">
            <dgm:constrLst>
              <dgm:constr type="primFontSz" for="ch" ptType="node" op="equ" val="65"/>
              <dgm:constr type="t" for="ch" forName="triangle1"/>
              <dgm:constr type="l" for="ch" forName="triangle1"/>
              <dgm:constr type="h" for="ch" forName="triangle1" refType="h"/>
              <dgm:constr type="w" for="ch" forName="triangle1" refType="h"/>
            </dgm:constrLst>
          </dgm:if>
          <dgm:else name="Name4">
            <dgm:constrLst>
              <dgm:constr type="primFontSz" for="ch" ptType="node" op="equ" val="65"/>
              <dgm:constr type="t" for="ch" forName="triangle1"/>
              <dgm:constr type="l" for="ch" forName="triangle1" refType="h" fact="0.25"/>
              <dgm:constr type="h" for="ch" forName="triangle1" refType="h" fact="0.5"/>
              <dgm:constr type="w" for="ch" forName="triangle1" refType="h" fact="0.5"/>
              <dgm:constr type="t" for="ch" forName="triangle2" refType="h" fact="0.5"/>
              <dgm:constr type="l" for="ch" forName="triangle2"/>
              <dgm:constr type="h" for="ch" forName="triangle2" refType="h" fact="0.5"/>
              <dgm:constr type="w" for="ch" forName="triangle2" refType="h" fact="0.5"/>
              <dgm:constr type="t" for="ch" forName="triangle3" refType="h" fact="0.5"/>
              <dgm:constr type="l" for="ch" forName="triangle3" refType="h" fact="0.25"/>
              <dgm:constr type="h" for="ch" forName="triangle3" refType="h" fact="0.5"/>
              <dgm:constr type="w" for="ch" forName="triangle3" refType="h" fact="0.5"/>
              <dgm:constr type="t" for="ch" forName="triangle4" refType="h" fact="0.5"/>
              <dgm:constr type="l" for="ch" forName="triangle4" refType="h" fact="0.5"/>
              <dgm:constr type="h" for="ch" forName="triangle4" refType="h" fact="0.5"/>
              <dgm:constr type="w" for="ch" forName="triangle4" refType="h" fact="0.5"/>
            </dgm:constrLst>
          </dgm:else>
        </dgm:choose>
      </dgm:if>
      <dgm:else name="Name5">
        <dgm:constrLst>
          <dgm:constr type="primFontSz" for="ch" ptType="node" op="equ" val="65"/>
          <dgm:constr type="t" for="ch" forName="triangle1"/>
          <dgm:constr type="l" for="ch" forName="triangle1" refType="h" fact="0.33"/>
          <dgm:constr type="h" for="ch" forName="triangle1" refType="h" fact="0.33"/>
          <dgm:constr type="w" for="ch" forName="triangle1" refType="h" fact="0.33"/>
          <dgm:constr type="t" for="ch" forName="triangle2" refType="h" fact="0.33"/>
          <dgm:constr type="l" for="ch" forName="triangle2" refType="h" fact="0.165"/>
          <dgm:constr type="h" for="ch" forName="triangle2" refType="h" fact="0.33"/>
          <dgm:constr type="w" for="ch" forName="triangle2" refType="h" fact="0.33"/>
          <dgm:constr type="t" for="ch" forName="triangle3" refType="h" fact="0.33"/>
          <dgm:constr type="l" for="ch" forName="triangle3" refType="h" fact="0.33"/>
          <dgm:constr type="h" for="ch" forName="triangle3" refType="h" fact="0.33"/>
          <dgm:constr type="w" for="ch" forName="triangle3" refType="h" fact="0.33"/>
          <dgm:constr type="t" for="ch" forName="triangle4" refType="h" fact="0.33"/>
          <dgm:constr type="l" for="ch" forName="triangle4" refType="h" fact="0.495"/>
          <dgm:constr type="h" for="ch" forName="triangle4" refType="h" fact="0.33"/>
          <dgm:constr type="w" for="ch" forName="triangle4" refType="h" fact="0.33"/>
          <dgm:constr type="t" for="ch" forName="triangle5" refType="h" fact="0.66"/>
          <dgm:constr type="l" for="ch" forName="triangle5"/>
          <dgm:constr type="h" for="ch" forName="triangle5" refType="h" fact="0.33"/>
          <dgm:constr type="w" for="ch" forName="triangle5" refType="h" fact="0.33"/>
          <dgm:constr type="t" for="ch" forName="triangle6" refType="h" fact="0.66"/>
          <dgm:constr type="l" for="ch" forName="triangle6" refType="h" fact="0.165"/>
          <dgm:constr type="h" for="ch" forName="triangle6" refType="h" fact="0.33"/>
          <dgm:constr type="w" for="ch" forName="triangle6" refType="h" fact="0.33"/>
          <dgm:constr type="t" for="ch" forName="triangle7" refType="h" fact="0.66"/>
          <dgm:constr type="l" for="ch" forName="triangle7" refType="h" fact="0.33"/>
          <dgm:constr type="h" for="ch" forName="triangle7" refType="h" fact="0.33"/>
          <dgm:constr type="w" for="ch" forName="triangle7" refType="h" fact="0.33"/>
          <dgm:constr type="t" for="ch" forName="triangle8" refType="h" fact="0.66"/>
          <dgm:constr type="l" for="ch" forName="triangle8" refType="h" fact="0.495"/>
          <dgm:constr type="h" for="ch" forName="triangle8" refType="h" fact="0.33"/>
          <dgm:constr type="w" for="ch" forName="triangle8" refType="h" fact="0.33"/>
          <dgm:constr type="t" for="ch" forName="triangle9" refType="h" fact="0.66"/>
          <dgm:constr type="l" for="ch" forName="triangle9" refType="h" fact="0.66"/>
          <dgm:constr type="h" for="ch" forName="triangle9" refType="h" fact="0.33"/>
          <dgm:constr type="w" for="ch" forName="triangle9" refType="h" fact="0.33"/>
        </dgm:constrLst>
      </dgm:else>
    </dgm:choose>
    <dgm:ruleLst/>
    <dgm:choose name="Name6">
      <dgm:if name="Name7" axis="ch" ptType="node" func="cnt" op="gte" val="1">
        <dgm:layoutNode name="triangle1" styleLbl="node1">
          <dgm:varLst>
            <dgm:bulletEnabled val="1"/>
          </dgm:varLst>
          <dgm:alg type="tx">
            <dgm:param type="txAnchorVertCh" val="mid"/>
          </dgm:alg>
          <dgm:shape xmlns:r="http://schemas.openxmlformats.org/officeDocument/2006/relationships" type="triangle"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8"/>
    </dgm:choose>
    <dgm:choose name="Name9">
      <dgm:if name="Name10" axis="ch" ptType="node" func="cnt" op="gte" val="2">
        <dgm:layoutNode name="triangle2" styleLbl="node1">
          <dgm:varLst>
            <dgm:bulletEnabled val="1"/>
          </dgm:varLst>
          <dgm:alg type="tx">
            <dgm:param type="txAnchorVertCh" val="mid"/>
          </dgm:alg>
          <dgm:shape xmlns:r="http://schemas.openxmlformats.org/officeDocument/2006/relationships" type="triangle" r:blip="">
            <dgm:adjLst/>
          </dgm:shape>
          <dgm:choose name="Name11">
            <dgm:if name="Name12" func="var" arg="dir" op="equ" val="norm">
              <dgm:presOf axis="ch desOrSelf" ptType="node node" st="2 1" cnt="1 0"/>
            </dgm:if>
            <dgm:else name="Name13">
              <dgm:presOf axis="ch desOrSelf" ptType="node node" st="4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3" styleLbl="node1">
          <dgm:varLst>
            <dgm:bulletEnabled val="1"/>
          </dgm:varLst>
          <dgm:alg type="tx">
            <dgm:param type="txAnchorVertCh" val="mid"/>
          </dgm:alg>
          <dgm:shape xmlns:r="http://schemas.openxmlformats.org/officeDocument/2006/relationships" rot="180" type="triangle"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4" styleLbl="node1">
          <dgm:varLst>
            <dgm:bulletEnabled val="1"/>
          </dgm:varLst>
          <dgm:alg type="tx">
            <dgm:param type="txAnchorVertCh" val="mid"/>
          </dgm:alg>
          <dgm:shape xmlns:r="http://schemas.openxmlformats.org/officeDocument/2006/relationships" type="triangle" r:blip="">
            <dgm:adjLst/>
          </dgm:shape>
          <dgm:choose name="Name14">
            <dgm:if name="Name15" func="var" arg="dir" op="equ" val="norm">
              <dgm:presOf axis="ch desOrSelf" ptType="node node" st="4 1" cnt="1 0"/>
            </dgm:if>
            <dgm:else name="Name16">
              <dgm:presOf axis="ch desOrSelf" ptType="node node" st="2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7"/>
    </dgm:choose>
    <dgm:choose name="Name18">
      <dgm:if name="Name19" axis="ch" ptType="node" func="cnt" op="gte" val="5">
        <dgm:layoutNode name="triangle5" styleLbl="node1">
          <dgm:varLst>
            <dgm:bulletEnabled val="1"/>
          </dgm:varLst>
          <dgm:alg type="tx">
            <dgm:param type="txAnchorVertCh" val="mid"/>
          </dgm:alg>
          <dgm:shape xmlns:r="http://schemas.openxmlformats.org/officeDocument/2006/relationships" type="triangle" r:blip="">
            <dgm:adjLst/>
          </dgm:shape>
          <dgm:choose name="Name20">
            <dgm:if name="Name21" func="var" arg="dir" op="equ" val="norm">
              <dgm:presOf axis="ch desOrSelf" ptType="node node" st="5 1" cnt="1 0"/>
            </dgm:if>
            <dgm:else name="Name22">
              <dgm:presOf axis="ch desOrSelf" ptType="node node" st="9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6" styleLbl="node1">
          <dgm:varLst>
            <dgm:bulletEnabled val="1"/>
          </dgm:varLst>
          <dgm:alg type="tx">
            <dgm:param type="txAnchorVertCh" val="mid"/>
          </dgm:alg>
          <dgm:shape xmlns:r="http://schemas.openxmlformats.org/officeDocument/2006/relationships" rot="180" type="triangle" r:blip="">
            <dgm:adjLst/>
          </dgm:shape>
          <dgm:choose name="Name23">
            <dgm:if name="Name24" func="var" arg="dir" op="equ" val="norm">
              <dgm:presOf axis="ch desOrSelf" ptType="node node" st="6 1" cnt="1 0"/>
            </dgm:if>
            <dgm:else name="Name25">
              <dgm:presOf axis="ch desOrSelf" ptType="node node" st="8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7" styleLbl="node1">
          <dgm:varLst>
            <dgm:bulletEnabled val="1"/>
          </dgm:varLst>
          <dgm:alg type="tx">
            <dgm:param type="txAnchorVertCh" val="mid"/>
          </dgm:alg>
          <dgm:shape xmlns:r="http://schemas.openxmlformats.org/officeDocument/2006/relationships" type="triangle" r:blip="">
            <dgm:adjLst/>
          </dgm:shape>
          <dgm:presOf axis="ch desOrSelf" ptType="node node" st="7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8" styleLbl="node1">
          <dgm:varLst>
            <dgm:bulletEnabled val="1"/>
          </dgm:varLst>
          <dgm:alg type="tx">
            <dgm:param type="txAnchorVertCh" val="mid"/>
          </dgm:alg>
          <dgm:shape xmlns:r="http://schemas.openxmlformats.org/officeDocument/2006/relationships" rot="180" type="triangle" r:blip="">
            <dgm:adjLst/>
          </dgm:shape>
          <dgm:choose name="Name26">
            <dgm:if name="Name27" func="var" arg="dir" op="equ" val="norm">
              <dgm:presOf axis="ch desOrSelf" ptType="node node" st="8 1" cnt="1 0"/>
            </dgm:if>
            <dgm:else name="Name28">
              <dgm:presOf axis="ch desOrSelf" ptType="node node" st="6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triangle9" styleLbl="node1">
          <dgm:varLst>
            <dgm:bulletEnabled val="1"/>
          </dgm:varLst>
          <dgm:alg type="tx">
            <dgm:param type="txAnchorVertCh" val="mid"/>
          </dgm:alg>
          <dgm:shape xmlns:r="http://schemas.openxmlformats.org/officeDocument/2006/relationships" type="triangle" r:blip="">
            <dgm:adjLst/>
          </dgm:shape>
          <dgm:choose name="Name29">
            <dgm:if name="Name30" func="var" arg="dir" op="equ" val="norm">
              <dgm:presOf axis="ch desOrSelf" ptType="node node" st="9 1" cnt="1 0"/>
            </dgm:if>
            <dgm:else name="Name31">
              <dgm:presOf axis="ch desOrSelf" ptType="node node" st="5 1" cnt="1 0"/>
            </dgm:else>
          </dgm:choos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2"/>
    </dgm:choose>
  </dgm:layoutNode>
</dgm:layoutDef>
</file>

<file path=ppt/diagrams/layout2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4.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7.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53CB6201-725E-435D-918C-740CE8E995D4}" type="datetimeFigureOut">
              <a:rPr lang="en-US" smtClean="0"/>
              <a:t>12/27/2020</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F088528E-5327-43CC-945D-050D15FC3CF4}" type="slidenum">
              <a:rPr lang="en-US" smtClean="0"/>
              <a:t>‹#›</a:t>
            </a:fld>
            <a:endParaRPr lang="en-US"/>
          </a:p>
        </p:txBody>
      </p:sp>
    </p:spTree>
    <p:extLst>
      <p:ext uri="{BB962C8B-B14F-4D97-AF65-F5344CB8AC3E}">
        <p14:creationId xmlns:p14="http://schemas.microsoft.com/office/powerpoint/2010/main" val="3761249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1</a:t>
            </a:fld>
            <a:endParaRPr lang="en-US"/>
          </a:p>
        </p:txBody>
      </p:sp>
    </p:spTree>
    <p:extLst>
      <p:ext uri="{BB962C8B-B14F-4D97-AF65-F5344CB8AC3E}">
        <p14:creationId xmlns:p14="http://schemas.microsoft.com/office/powerpoint/2010/main" val="2204235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keep in mind about video surveillance system:</a:t>
            </a:r>
          </a:p>
          <a:p>
            <a:pPr marL="228600" indent="-228600">
              <a:buAutoNum type="arabicParenR"/>
            </a:pPr>
            <a:r>
              <a:rPr lang="en-US" dirty="0"/>
              <a:t>They will go obsolete</a:t>
            </a:r>
          </a:p>
          <a:p>
            <a:pPr marL="228600" indent="-228600">
              <a:buAutoNum type="arabicParenR"/>
            </a:pPr>
            <a:r>
              <a:rPr lang="en-US" dirty="0"/>
              <a:t>Make sure it’s designed to meet the need – figure out the need, then apply the correct tool</a:t>
            </a:r>
          </a:p>
          <a:p>
            <a:pPr marL="228600" indent="-228600">
              <a:buAutoNum type="arabicParenR"/>
            </a:pPr>
            <a:r>
              <a:rPr lang="en-US" dirty="0"/>
              <a:t>Think about future expansion </a:t>
            </a:r>
          </a:p>
          <a:p>
            <a:pPr marL="228600" indent="-228600">
              <a:buAutoNum type="arabicParenR"/>
            </a:pPr>
            <a:endParaRPr lang="en-US" dirty="0"/>
          </a:p>
          <a:p>
            <a:pPr marL="228600" indent="-228600">
              <a:buAutoNum type="arabicParenR"/>
            </a:pPr>
            <a:r>
              <a:rPr lang="en-US" dirty="0"/>
              <a:t>The goal of the system is for one of three things</a:t>
            </a:r>
          </a:p>
          <a:p>
            <a:pPr marL="685800" lvl="1" indent="-228600">
              <a:buAutoNum type="arabicParenR"/>
            </a:pPr>
            <a:r>
              <a:rPr lang="en-US" dirty="0"/>
              <a:t>To obtain visual information about something that is happening</a:t>
            </a:r>
          </a:p>
          <a:p>
            <a:pPr marL="685800" lvl="1" indent="-228600">
              <a:buAutoNum type="arabicParenR"/>
            </a:pPr>
            <a:r>
              <a:rPr lang="en-US" dirty="0"/>
              <a:t>To obtain visual information about something that  has happened</a:t>
            </a:r>
          </a:p>
          <a:p>
            <a:pPr marL="685800" lvl="1" indent="-228600">
              <a:buAutoNum type="arabicParenR"/>
            </a:pPr>
            <a:r>
              <a:rPr lang="en-US" dirty="0"/>
              <a:t>To deter undesirable activities</a:t>
            </a:r>
          </a:p>
          <a:p>
            <a:pPr marL="228600" lvl="0" indent="-228600">
              <a:buAutoNum type="arabicParenR"/>
            </a:pPr>
            <a:r>
              <a:rPr lang="en-US" dirty="0"/>
              <a:t>There are different types of cameras and you should use the right type!</a:t>
            </a:r>
          </a:p>
        </p:txBody>
      </p:sp>
      <p:sp>
        <p:nvSpPr>
          <p:cNvPr id="4" name="Slide Number Placeholder 3"/>
          <p:cNvSpPr>
            <a:spLocks noGrp="1"/>
          </p:cNvSpPr>
          <p:nvPr>
            <p:ph type="sldNum" sz="quarter" idx="10"/>
          </p:nvPr>
        </p:nvSpPr>
        <p:spPr/>
        <p:txBody>
          <a:bodyPr/>
          <a:lstStyle/>
          <a:p>
            <a:fld id="{F088528E-5327-43CC-945D-050D15FC3CF4}" type="slidenum">
              <a:rPr lang="en-US" smtClean="0"/>
              <a:t>10</a:t>
            </a:fld>
            <a:endParaRPr lang="en-US"/>
          </a:p>
        </p:txBody>
      </p:sp>
    </p:spTree>
    <p:extLst>
      <p:ext uri="{BB962C8B-B14F-4D97-AF65-F5344CB8AC3E}">
        <p14:creationId xmlns:p14="http://schemas.microsoft.com/office/powerpoint/2010/main" val="316999078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100</a:t>
            </a:fld>
            <a:endParaRPr lang="en-US"/>
          </a:p>
        </p:txBody>
      </p:sp>
    </p:spTree>
    <p:extLst>
      <p:ext uri="{BB962C8B-B14F-4D97-AF65-F5344CB8AC3E}">
        <p14:creationId xmlns:p14="http://schemas.microsoft.com/office/powerpoint/2010/main" val="125100585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101</a:t>
            </a:fld>
            <a:endParaRPr lang="en-US"/>
          </a:p>
        </p:txBody>
      </p:sp>
    </p:spTree>
    <p:extLst>
      <p:ext uri="{BB962C8B-B14F-4D97-AF65-F5344CB8AC3E}">
        <p14:creationId xmlns:p14="http://schemas.microsoft.com/office/powerpoint/2010/main" val="38527224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102</a:t>
            </a:fld>
            <a:endParaRPr lang="en-US"/>
          </a:p>
        </p:txBody>
      </p:sp>
    </p:spTree>
    <p:extLst>
      <p:ext uri="{BB962C8B-B14F-4D97-AF65-F5344CB8AC3E}">
        <p14:creationId xmlns:p14="http://schemas.microsoft.com/office/powerpoint/2010/main" val="3921302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Field of view helps to determine the right lenses…but you need to go a bit further</a:t>
            </a:r>
          </a:p>
          <a:p>
            <a:pPr marL="228600" indent="-228600">
              <a:buAutoNum type="arabicParenR"/>
            </a:pPr>
            <a:r>
              <a:rPr lang="en-US" dirty="0"/>
              <a:t>Do you want to SEE (recognize) your subject (man, woman, race) or do you want to be able to identify him?</a:t>
            </a:r>
          </a:p>
          <a:p>
            <a:pPr marL="228600" indent="-228600">
              <a:buAutoNum type="arabicParenR"/>
            </a:pPr>
            <a:r>
              <a:rPr lang="en-US" dirty="0"/>
              <a:t>Do you want to capture a particular activity (this will determine the frame rate</a:t>
            </a:r>
          </a:p>
          <a:p>
            <a:pPr marL="228600" indent="-228600">
              <a:buAutoNum type="arabicParenR"/>
            </a:pPr>
            <a:r>
              <a:rPr lang="en-US" dirty="0"/>
              <a:t>Will you need it to actively record, alert, combine with a sensor, send alerts or other data (License Plates)</a:t>
            </a:r>
          </a:p>
          <a:p>
            <a:pPr marL="228600" indent="-228600">
              <a:buAutoNum type="arabicParenR"/>
            </a:pPr>
            <a:endParaRPr lang="en-US" dirty="0"/>
          </a:p>
          <a:p>
            <a:pPr marL="0" indent="0">
              <a:buNone/>
            </a:pPr>
            <a:r>
              <a:rPr lang="en-US" dirty="0"/>
              <a:t>Types of lenses to consider: wide-angle (short wide), standard lens, telephoto (long narrow), zoom (moves, tracks, auto focus), varifocal (small mount of zoom range, needs to be refocused)</a:t>
            </a:r>
          </a:p>
        </p:txBody>
      </p:sp>
      <p:sp>
        <p:nvSpPr>
          <p:cNvPr id="4" name="Slide Number Placeholder 3"/>
          <p:cNvSpPr>
            <a:spLocks noGrp="1"/>
          </p:cNvSpPr>
          <p:nvPr>
            <p:ph type="sldNum" sz="quarter" idx="10"/>
          </p:nvPr>
        </p:nvSpPr>
        <p:spPr/>
        <p:txBody>
          <a:bodyPr/>
          <a:lstStyle/>
          <a:p>
            <a:fld id="{F088528E-5327-43CC-945D-050D15FC3CF4}" type="slidenum">
              <a:rPr lang="en-US" smtClean="0"/>
              <a:t>11</a:t>
            </a:fld>
            <a:endParaRPr lang="en-US"/>
          </a:p>
        </p:txBody>
      </p:sp>
    </p:spTree>
    <p:extLst>
      <p:ext uri="{BB962C8B-B14F-4D97-AF65-F5344CB8AC3E}">
        <p14:creationId xmlns:p14="http://schemas.microsoft.com/office/powerpoint/2010/main" val="4137445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you will need to determine your tolerance for subject identification, action identification and scene identification.</a:t>
            </a:r>
          </a:p>
          <a:p>
            <a:endParaRPr lang="en-US" dirty="0"/>
          </a:p>
          <a:p>
            <a:r>
              <a:rPr lang="en-US" dirty="0"/>
              <a:t>This will allow the designer to select the right type of camera, lenses and angle of view. </a:t>
            </a:r>
          </a:p>
        </p:txBody>
      </p:sp>
      <p:sp>
        <p:nvSpPr>
          <p:cNvPr id="4" name="Slide Number Placeholder 3"/>
          <p:cNvSpPr>
            <a:spLocks noGrp="1"/>
          </p:cNvSpPr>
          <p:nvPr>
            <p:ph type="sldNum" sz="quarter" idx="10"/>
          </p:nvPr>
        </p:nvSpPr>
        <p:spPr/>
        <p:txBody>
          <a:bodyPr/>
          <a:lstStyle/>
          <a:p>
            <a:fld id="{F088528E-5327-43CC-945D-050D15FC3CF4}" type="slidenum">
              <a:rPr lang="en-US" smtClean="0"/>
              <a:t>12</a:t>
            </a:fld>
            <a:endParaRPr lang="en-US"/>
          </a:p>
        </p:txBody>
      </p:sp>
    </p:spTree>
    <p:extLst>
      <p:ext uri="{BB962C8B-B14F-4D97-AF65-F5344CB8AC3E}">
        <p14:creationId xmlns:p14="http://schemas.microsoft.com/office/powerpoint/2010/main" val="2526980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Illuminances is the concentration of light over a particular area:</a:t>
            </a:r>
          </a:p>
          <a:p>
            <a:endParaRPr lang="en-US" dirty="0"/>
          </a:p>
          <a:p>
            <a:r>
              <a:rPr lang="en-US" dirty="0"/>
              <a:t>Illuminance is measured in LUX (which is the lumens per square meter) or in Foot Candles (number of lumens per square foot)</a:t>
            </a:r>
          </a:p>
          <a:p>
            <a:endParaRPr lang="en-US" dirty="0"/>
          </a:p>
          <a:p>
            <a:r>
              <a:rPr lang="en-US" dirty="0"/>
              <a:t>Reflectance: percentage of light reflected from the scene</a:t>
            </a:r>
          </a:p>
          <a:p>
            <a:endParaRPr lang="en-US" dirty="0"/>
          </a:p>
          <a:p>
            <a:r>
              <a:rPr lang="en-US" dirty="0"/>
              <a:t>Intensity must be great enough to provide the necessary light for the cameras selected. </a:t>
            </a:r>
          </a:p>
          <a:p>
            <a:r>
              <a:rPr lang="en-US" dirty="0"/>
              <a:t>Evenness is the light to dark ratio. </a:t>
            </a:r>
          </a:p>
          <a:p>
            <a:endParaRPr lang="en-US" dirty="0"/>
          </a:p>
          <a:p>
            <a:r>
              <a:rPr lang="en-US" dirty="0"/>
              <a:t>Lighting is vital to proper Surveillance system deployment. </a:t>
            </a:r>
          </a:p>
        </p:txBody>
      </p:sp>
      <p:sp>
        <p:nvSpPr>
          <p:cNvPr id="4" name="Slide Number Placeholder 3"/>
          <p:cNvSpPr>
            <a:spLocks noGrp="1"/>
          </p:cNvSpPr>
          <p:nvPr>
            <p:ph type="sldNum" sz="quarter" idx="10"/>
          </p:nvPr>
        </p:nvSpPr>
        <p:spPr/>
        <p:txBody>
          <a:bodyPr/>
          <a:lstStyle/>
          <a:p>
            <a:fld id="{F088528E-5327-43CC-945D-050D15FC3CF4}" type="slidenum">
              <a:rPr lang="en-US" smtClean="0"/>
              <a:t>13</a:t>
            </a:fld>
            <a:endParaRPr lang="en-US"/>
          </a:p>
        </p:txBody>
      </p:sp>
    </p:spTree>
    <p:extLst>
      <p:ext uri="{BB962C8B-B14F-4D97-AF65-F5344CB8AC3E}">
        <p14:creationId xmlns:p14="http://schemas.microsoft.com/office/powerpoint/2010/main" val="274328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 to note that tone and </a:t>
            </a:r>
            <a:r>
              <a:rPr lang="en-US" dirty="0" err="1"/>
              <a:t>colo</a:t>
            </a:r>
            <a:r>
              <a:rPr lang="en-US" dirty="0"/>
              <a:t> temperature has a significant effect on mood and </a:t>
            </a:r>
            <a:r>
              <a:rPr lang="en-US" dirty="0" err="1"/>
              <a:t>amibance</a:t>
            </a:r>
            <a:r>
              <a:rPr lang="en-US" dirty="0"/>
              <a:t>. So, keep lighting in mind for CPTED applications. </a:t>
            </a:r>
          </a:p>
          <a:p>
            <a:endParaRPr lang="en-US" dirty="0"/>
          </a:p>
          <a:p>
            <a:r>
              <a:rPr lang="en-US" dirty="0"/>
              <a:t>Accurate color renditions are also effected by the type of light – this is measured by the Color Rendition Index (CRI) – with 100 percent being daylight. Light sources with low CRI are color distorting. </a:t>
            </a:r>
          </a:p>
          <a:p>
            <a:endParaRPr lang="en-US" dirty="0"/>
          </a:p>
          <a:p>
            <a:endParaRPr lang="en-US" dirty="0"/>
          </a:p>
        </p:txBody>
      </p:sp>
      <p:sp>
        <p:nvSpPr>
          <p:cNvPr id="4" name="Slide Number Placeholder 3"/>
          <p:cNvSpPr>
            <a:spLocks noGrp="1"/>
          </p:cNvSpPr>
          <p:nvPr>
            <p:ph type="sldNum" sz="quarter" idx="10"/>
          </p:nvPr>
        </p:nvSpPr>
        <p:spPr/>
        <p:txBody>
          <a:bodyPr/>
          <a:lstStyle/>
          <a:p>
            <a:fld id="{F088528E-5327-43CC-945D-050D15FC3CF4}" type="slidenum">
              <a:rPr lang="en-US" smtClean="0"/>
              <a:t>14</a:t>
            </a:fld>
            <a:endParaRPr lang="en-US"/>
          </a:p>
        </p:txBody>
      </p:sp>
    </p:spTree>
    <p:extLst>
      <p:ext uri="{BB962C8B-B14F-4D97-AF65-F5344CB8AC3E}">
        <p14:creationId xmlns:p14="http://schemas.microsoft.com/office/powerpoint/2010/main" val="3473702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88528E-5327-43CC-945D-050D15FC3CF4}" type="slidenum">
              <a:rPr lang="en-US" smtClean="0"/>
              <a:t>15</a:t>
            </a:fld>
            <a:endParaRPr lang="en-US"/>
          </a:p>
        </p:txBody>
      </p:sp>
    </p:spTree>
    <p:extLst>
      <p:ext uri="{BB962C8B-B14F-4D97-AF65-F5344CB8AC3E}">
        <p14:creationId xmlns:p14="http://schemas.microsoft.com/office/powerpoint/2010/main" val="2703222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Systems must be designed to withstand environmental pressures</a:t>
            </a:r>
          </a:p>
          <a:p>
            <a:endParaRPr lang="en-US" dirty="0"/>
          </a:p>
          <a:p>
            <a:r>
              <a:rPr lang="en-US" dirty="0"/>
              <a:t>Wireless: radio, microwave, cellular, satellite,  laser</a:t>
            </a:r>
          </a:p>
          <a:p>
            <a:endParaRPr lang="en-US" dirty="0"/>
          </a:p>
          <a:p>
            <a:endParaRPr lang="en-US" dirty="0"/>
          </a:p>
          <a:p>
            <a:r>
              <a:rPr lang="en-US" dirty="0"/>
              <a:t>Wired – optical, coax, cat 5/6</a:t>
            </a:r>
          </a:p>
          <a:p>
            <a:endParaRPr lang="en-US" dirty="0"/>
          </a:p>
          <a:p>
            <a:r>
              <a:rPr lang="en-US" dirty="0"/>
              <a:t>Issues: line protection, masking, encoding </a:t>
            </a:r>
          </a:p>
          <a:p>
            <a:r>
              <a:rPr lang="en-US" dirty="0"/>
              <a:t>Most important! Where did the alarm occur, what /who caused the alarm, when did the alarm happen</a:t>
            </a:r>
          </a:p>
          <a:p>
            <a:endParaRPr lang="en-US" dirty="0"/>
          </a:p>
          <a:p>
            <a:r>
              <a:rPr lang="en-US" dirty="0"/>
              <a:t>There are three types of transmission installation types: loop (less common, better for small installation– point to point (device sends signal directly back to control center)  and multiplex (multiple devices can transmit at the same time</a:t>
            </a:r>
          </a:p>
          <a:p>
            <a:endParaRPr lang="en-US" dirty="0"/>
          </a:p>
          <a:p>
            <a:r>
              <a:rPr lang="en-US" dirty="0"/>
              <a:t>Keep in mind the ergonomics about the console at which the operator sits. </a:t>
            </a:r>
          </a:p>
        </p:txBody>
      </p:sp>
      <p:sp>
        <p:nvSpPr>
          <p:cNvPr id="4" name="Slide Number Placeholder 3"/>
          <p:cNvSpPr>
            <a:spLocks noGrp="1"/>
          </p:cNvSpPr>
          <p:nvPr>
            <p:ph type="sldNum" sz="quarter" idx="10"/>
          </p:nvPr>
        </p:nvSpPr>
        <p:spPr/>
        <p:txBody>
          <a:bodyPr/>
          <a:lstStyle/>
          <a:p>
            <a:fld id="{F088528E-5327-43CC-945D-050D15FC3CF4}" type="slidenum">
              <a:rPr lang="en-US" smtClean="0"/>
              <a:t>16</a:t>
            </a:fld>
            <a:endParaRPr lang="en-US"/>
          </a:p>
        </p:txBody>
      </p:sp>
    </p:spTree>
    <p:extLst>
      <p:ext uri="{BB962C8B-B14F-4D97-AF65-F5344CB8AC3E}">
        <p14:creationId xmlns:p14="http://schemas.microsoft.com/office/powerpoint/2010/main" val="20027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the flow of people can be done through PINS, Tokens such as:  IDs, Credential Card or Bio verifications (eye, hand, finger, handwriting). Contraband detection may be part of this with manual search, metal detectors, package searches, explosive detection, </a:t>
            </a:r>
          </a:p>
          <a:p>
            <a:endParaRPr lang="en-US" dirty="0"/>
          </a:p>
          <a:p>
            <a:pPr marL="171450" indent="-171450">
              <a:buFont typeface="Arial" panose="020B0604020202020204" pitchFamily="34" charset="0"/>
              <a:buChar char="•"/>
            </a:pPr>
            <a:r>
              <a:rPr lang="en-US" dirty="0"/>
              <a:t>Most common element of a system: they can be Mechanical or electrical. They are vulnerably to attack by force, by picking (surreptitious attack), or by fakes. Be aware of master keys. </a:t>
            </a:r>
          </a:p>
          <a:p>
            <a:pPr marL="171450" indent="-171450">
              <a:buFont typeface="Arial" panose="020B0604020202020204" pitchFamily="34" charset="0"/>
              <a:buChar char="•"/>
            </a:pPr>
            <a:r>
              <a:rPr lang="en-US" dirty="0"/>
              <a:t>Electric locks: fail safe – unlock when there is a failure. Fail secure – lock when there is an issue (cannot be used unless free egress is available)</a:t>
            </a:r>
          </a:p>
          <a:p>
            <a:pPr marL="171450" indent="-171450">
              <a:buFont typeface="Arial" panose="020B0604020202020204" pitchFamily="34" charset="0"/>
              <a:buChar char="•"/>
            </a:pPr>
            <a:r>
              <a:rPr lang="en-US" dirty="0"/>
              <a:t>Design for locks: think of the totality (heavy lock, light door, doesn’t make sense) consider the different levels of security needed, the likelihood that those levels will change, how many users will require access, the possibility that the access devices will be compromised</a:t>
            </a:r>
          </a:p>
          <a:p>
            <a:pPr marL="171450" indent="-171450">
              <a:buFont typeface="Arial" panose="020B0604020202020204" pitchFamily="34" charset="0"/>
              <a:buChar char="•"/>
            </a:pPr>
            <a:r>
              <a:rPr lang="en-US" dirty="0"/>
              <a:t>Design for access control – people will try to circumvent these by forging a credential, or guessing at it (or some other technical attack)</a:t>
            </a:r>
          </a:p>
        </p:txBody>
      </p:sp>
      <p:sp>
        <p:nvSpPr>
          <p:cNvPr id="4" name="Slide Number Placeholder 3"/>
          <p:cNvSpPr>
            <a:spLocks noGrp="1"/>
          </p:cNvSpPr>
          <p:nvPr>
            <p:ph type="sldNum" sz="quarter" idx="10"/>
          </p:nvPr>
        </p:nvSpPr>
        <p:spPr/>
        <p:txBody>
          <a:bodyPr/>
          <a:lstStyle/>
          <a:p>
            <a:fld id="{F088528E-5327-43CC-945D-050D15FC3CF4}" type="slidenum">
              <a:rPr lang="en-US" smtClean="0"/>
              <a:t>17</a:t>
            </a:fld>
            <a:endParaRPr lang="en-US"/>
          </a:p>
        </p:txBody>
      </p:sp>
    </p:spTree>
    <p:extLst>
      <p:ext uri="{BB962C8B-B14F-4D97-AF65-F5344CB8AC3E}">
        <p14:creationId xmlns:p14="http://schemas.microsoft.com/office/powerpoint/2010/main" val="2445342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to blend and use all types of barriers</a:t>
            </a:r>
          </a:p>
          <a:p>
            <a:r>
              <a:rPr lang="en-US" dirty="0"/>
              <a:t>Think of the weakest part of the barrier</a:t>
            </a:r>
          </a:p>
        </p:txBody>
      </p:sp>
      <p:sp>
        <p:nvSpPr>
          <p:cNvPr id="4" name="Slide Number Placeholder 3"/>
          <p:cNvSpPr>
            <a:spLocks noGrp="1"/>
          </p:cNvSpPr>
          <p:nvPr>
            <p:ph type="sldNum" sz="quarter" idx="10"/>
          </p:nvPr>
        </p:nvSpPr>
        <p:spPr/>
        <p:txBody>
          <a:bodyPr/>
          <a:lstStyle/>
          <a:p>
            <a:fld id="{F088528E-5327-43CC-945D-050D15FC3CF4}" type="slidenum">
              <a:rPr lang="en-US" smtClean="0"/>
              <a:t>18</a:t>
            </a:fld>
            <a:endParaRPr lang="en-US"/>
          </a:p>
        </p:txBody>
      </p:sp>
    </p:spTree>
    <p:extLst>
      <p:ext uri="{BB962C8B-B14F-4D97-AF65-F5344CB8AC3E}">
        <p14:creationId xmlns:p14="http://schemas.microsoft.com/office/powerpoint/2010/main" val="2714644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idea is to reduce confusion, but the specifications always take precedence. </a:t>
            </a:r>
          </a:p>
          <a:p>
            <a:r>
              <a:rPr lang="en-US" dirty="0"/>
              <a:t>Should provide a view of location of security devices by type</a:t>
            </a:r>
          </a:p>
        </p:txBody>
      </p:sp>
      <p:sp>
        <p:nvSpPr>
          <p:cNvPr id="4" name="Slide Number Placeholder 3"/>
          <p:cNvSpPr>
            <a:spLocks noGrp="1"/>
          </p:cNvSpPr>
          <p:nvPr>
            <p:ph type="sldNum" sz="quarter" idx="10"/>
          </p:nvPr>
        </p:nvSpPr>
        <p:spPr/>
        <p:txBody>
          <a:bodyPr/>
          <a:lstStyle/>
          <a:p>
            <a:fld id="{F088528E-5327-43CC-945D-050D15FC3CF4}" type="slidenum">
              <a:rPr lang="en-US" smtClean="0"/>
              <a:t>19</a:t>
            </a:fld>
            <a:endParaRPr lang="en-US"/>
          </a:p>
        </p:txBody>
      </p:sp>
    </p:spTree>
    <p:extLst>
      <p:ext uri="{BB962C8B-B14F-4D97-AF65-F5344CB8AC3E}">
        <p14:creationId xmlns:p14="http://schemas.microsoft.com/office/powerpoint/2010/main" val="339921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088528E-5327-43CC-945D-050D15FC3CF4}" type="slidenum">
              <a:rPr lang="en-US" smtClean="0"/>
              <a:t>2</a:t>
            </a:fld>
            <a:endParaRPr lang="en-US"/>
          </a:p>
        </p:txBody>
      </p:sp>
    </p:spTree>
    <p:extLst>
      <p:ext uri="{BB962C8B-B14F-4D97-AF65-F5344CB8AC3E}">
        <p14:creationId xmlns:p14="http://schemas.microsoft.com/office/powerpoint/2010/main" val="9441920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that the placement is clear as in any required interconnectivity. </a:t>
            </a:r>
          </a:p>
        </p:txBody>
      </p:sp>
      <p:sp>
        <p:nvSpPr>
          <p:cNvPr id="4" name="Slide Number Placeholder 3"/>
          <p:cNvSpPr>
            <a:spLocks noGrp="1"/>
          </p:cNvSpPr>
          <p:nvPr>
            <p:ph type="sldNum" sz="quarter" idx="10"/>
          </p:nvPr>
        </p:nvSpPr>
        <p:spPr/>
        <p:txBody>
          <a:bodyPr/>
          <a:lstStyle/>
          <a:p>
            <a:fld id="{F088528E-5327-43CC-945D-050D15FC3CF4}" type="slidenum">
              <a:rPr lang="en-US" smtClean="0"/>
              <a:t>20</a:t>
            </a:fld>
            <a:endParaRPr lang="en-US"/>
          </a:p>
        </p:txBody>
      </p:sp>
    </p:spTree>
    <p:extLst>
      <p:ext uri="{BB962C8B-B14F-4D97-AF65-F5344CB8AC3E}">
        <p14:creationId xmlns:p14="http://schemas.microsoft.com/office/powerpoint/2010/main" val="4204063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21</a:t>
            </a:fld>
            <a:endParaRPr lang="en-US"/>
          </a:p>
        </p:txBody>
      </p:sp>
    </p:spTree>
    <p:extLst>
      <p:ext uri="{BB962C8B-B14F-4D97-AF65-F5344CB8AC3E}">
        <p14:creationId xmlns:p14="http://schemas.microsoft.com/office/powerpoint/2010/main" val="2264204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PPS – physical protection system</a:t>
            </a:r>
          </a:p>
          <a:p>
            <a:endParaRPr lang="en-US" dirty="0"/>
          </a:p>
          <a:p>
            <a:r>
              <a:rPr lang="en-US" dirty="0"/>
              <a:t>We will address this in more detail in the Security Principles and Practices </a:t>
            </a:r>
          </a:p>
        </p:txBody>
      </p:sp>
      <p:sp>
        <p:nvSpPr>
          <p:cNvPr id="4" name="Slide Number Placeholder 3"/>
          <p:cNvSpPr>
            <a:spLocks noGrp="1"/>
          </p:cNvSpPr>
          <p:nvPr>
            <p:ph type="sldNum" sz="quarter" idx="10"/>
          </p:nvPr>
        </p:nvSpPr>
        <p:spPr/>
        <p:txBody>
          <a:bodyPr/>
          <a:lstStyle/>
          <a:p>
            <a:fld id="{F088528E-5327-43CC-945D-050D15FC3CF4}" type="slidenum">
              <a:rPr lang="en-US" smtClean="0"/>
              <a:t>22</a:t>
            </a:fld>
            <a:endParaRPr lang="en-US"/>
          </a:p>
        </p:txBody>
      </p:sp>
    </p:spTree>
    <p:extLst>
      <p:ext uri="{BB962C8B-B14F-4D97-AF65-F5344CB8AC3E}">
        <p14:creationId xmlns:p14="http://schemas.microsoft.com/office/powerpoint/2010/main" val="6679398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risk assessment is built on a number of other components.</a:t>
            </a:r>
          </a:p>
          <a:p>
            <a:endParaRPr lang="en-US" dirty="0"/>
          </a:p>
          <a:p>
            <a:r>
              <a:rPr lang="en-US" dirty="0"/>
              <a:t>The risk analysis – takes a look at what risks exist in a facility. This in itself has the component of looking at the risk from the asset perspective, and from the current security posture and system view.</a:t>
            </a:r>
          </a:p>
          <a:p>
            <a:endParaRPr lang="en-US" dirty="0"/>
          </a:p>
          <a:p>
            <a:r>
              <a:rPr lang="en-US" dirty="0"/>
              <a:t> When looking at the security components, systems procedures </a:t>
            </a:r>
            <a:r>
              <a:rPr lang="en-US" dirty="0" err="1"/>
              <a:t>etc</a:t>
            </a:r>
            <a:r>
              <a:rPr lang="en-US" dirty="0"/>
              <a:t> we are conducting a SECURITY SURVEY. </a:t>
            </a:r>
          </a:p>
          <a:p>
            <a:endParaRPr lang="en-US" dirty="0"/>
          </a:p>
          <a:p>
            <a:r>
              <a:rPr lang="en-US" dirty="0"/>
              <a:t>Vulnerability – is what risks may actually impact the organization/entity you are trying to protect</a:t>
            </a:r>
          </a:p>
          <a:p>
            <a:endParaRPr lang="en-US" dirty="0"/>
          </a:p>
          <a:p>
            <a:r>
              <a:rPr lang="en-US" dirty="0"/>
              <a:t>Gap – where threats exists that aren’t covered by the PPS</a:t>
            </a:r>
          </a:p>
          <a:p>
            <a:endParaRPr lang="en-US" dirty="0"/>
          </a:p>
          <a:p>
            <a:r>
              <a:rPr lang="en-US" dirty="0"/>
              <a:t>You will want to review the Physical Security Standard ANSI/ASIS PAP 1.2012 which addresses Physical Asset Protection</a:t>
            </a:r>
          </a:p>
        </p:txBody>
      </p:sp>
      <p:sp>
        <p:nvSpPr>
          <p:cNvPr id="4" name="Slide Number Placeholder 3"/>
          <p:cNvSpPr>
            <a:spLocks noGrp="1"/>
          </p:cNvSpPr>
          <p:nvPr>
            <p:ph type="sldNum" sz="quarter" idx="10"/>
          </p:nvPr>
        </p:nvSpPr>
        <p:spPr/>
        <p:txBody>
          <a:bodyPr/>
          <a:lstStyle/>
          <a:p>
            <a:fld id="{F088528E-5327-43CC-945D-050D15FC3CF4}" type="slidenum">
              <a:rPr lang="en-US" smtClean="0"/>
              <a:t>23</a:t>
            </a:fld>
            <a:endParaRPr lang="en-US"/>
          </a:p>
        </p:txBody>
      </p:sp>
    </p:spTree>
    <p:extLst>
      <p:ext uri="{BB962C8B-B14F-4D97-AF65-F5344CB8AC3E}">
        <p14:creationId xmlns:p14="http://schemas.microsoft.com/office/powerpoint/2010/main" val="3939515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24</a:t>
            </a:fld>
            <a:endParaRPr lang="en-US"/>
          </a:p>
        </p:txBody>
      </p:sp>
    </p:spTree>
    <p:extLst>
      <p:ext uri="{BB962C8B-B14F-4D97-AF65-F5344CB8AC3E}">
        <p14:creationId xmlns:p14="http://schemas.microsoft.com/office/powerpoint/2010/main" val="2281603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Income Lost </a:t>
            </a:r>
          </a:p>
          <a:p>
            <a:r>
              <a:rPr lang="en-US" dirty="0"/>
              <a:t>I = </a:t>
            </a:r>
            <a:r>
              <a:rPr lang="en-US" dirty="0" err="1"/>
              <a:t>i</a:t>
            </a:r>
            <a:r>
              <a:rPr lang="en-US" dirty="0"/>
              <a:t>/365 X P X t</a:t>
            </a:r>
          </a:p>
          <a:p>
            <a:endParaRPr lang="en-US" dirty="0"/>
          </a:p>
          <a:p>
            <a:r>
              <a:rPr lang="en-US" dirty="0"/>
              <a:t>I = Income earned</a:t>
            </a:r>
          </a:p>
          <a:p>
            <a:r>
              <a:rPr lang="en-US" dirty="0" err="1"/>
              <a:t>i</a:t>
            </a:r>
            <a:r>
              <a:rPr lang="en-US" dirty="0"/>
              <a:t> = annual percentage rate of return</a:t>
            </a:r>
          </a:p>
          <a:p>
            <a:r>
              <a:rPr lang="en-US" dirty="0"/>
              <a:t>P = principal amount available for investment</a:t>
            </a:r>
          </a:p>
          <a:p>
            <a:r>
              <a:rPr lang="en-US" dirty="0"/>
              <a:t>t = time in days during which P is available for investment</a:t>
            </a:r>
          </a:p>
        </p:txBody>
      </p:sp>
      <p:sp>
        <p:nvSpPr>
          <p:cNvPr id="4" name="Slide Number Placeholder 3"/>
          <p:cNvSpPr>
            <a:spLocks noGrp="1"/>
          </p:cNvSpPr>
          <p:nvPr>
            <p:ph type="sldNum" sz="quarter" idx="10"/>
          </p:nvPr>
        </p:nvSpPr>
        <p:spPr/>
        <p:txBody>
          <a:bodyPr/>
          <a:lstStyle/>
          <a:p>
            <a:fld id="{F088528E-5327-43CC-945D-050D15FC3CF4}" type="slidenum">
              <a:rPr lang="en-US" smtClean="0"/>
              <a:t>25</a:t>
            </a:fld>
            <a:endParaRPr lang="en-US"/>
          </a:p>
        </p:txBody>
      </p:sp>
    </p:spTree>
    <p:extLst>
      <p:ext uri="{BB962C8B-B14F-4D97-AF65-F5344CB8AC3E}">
        <p14:creationId xmlns:p14="http://schemas.microsoft.com/office/powerpoint/2010/main" val="2873814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26</a:t>
            </a:fld>
            <a:endParaRPr lang="en-US"/>
          </a:p>
        </p:txBody>
      </p:sp>
    </p:spTree>
    <p:extLst>
      <p:ext uri="{BB962C8B-B14F-4D97-AF65-F5344CB8AC3E}">
        <p14:creationId xmlns:p14="http://schemas.microsoft.com/office/powerpoint/2010/main" val="110880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Foot Candle – illuminances is defined as the concentration of light and it is measured as a degree of how many lumens per </a:t>
            </a:r>
            <a:r>
              <a:rPr lang="en-US" dirty="0" err="1"/>
              <a:t>sq</a:t>
            </a:r>
            <a:r>
              <a:rPr lang="en-US" dirty="0"/>
              <a:t> meter LUX or square foot FC </a:t>
            </a:r>
          </a:p>
          <a:p>
            <a:pPr marL="228600" indent="-228600">
              <a:buAutoNum type="arabicParenR"/>
            </a:pPr>
            <a:r>
              <a:rPr lang="en-US" dirty="0"/>
              <a:t>PD (probability of detection) and FAR (false alarm rate)</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F088528E-5327-43CC-945D-050D15FC3CF4}" type="slidenum">
              <a:rPr lang="en-US" smtClean="0"/>
              <a:t>27</a:t>
            </a:fld>
            <a:endParaRPr lang="en-US"/>
          </a:p>
        </p:txBody>
      </p:sp>
    </p:spTree>
    <p:extLst>
      <p:ext uri="{BB962C8B-B14F-4D97-AF65-F5344CB8AC3E}">
        <p14:creationId xmlns:p14="http://schemas.microsoft.com/office/powerpoint/2010/main" val="2727147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has 8 sub tasks which means 5 minutes per sub task –. </a:t>
            </a:r>
          </a:p>
        </p:txBody>
      </p:sp>
      <p:sp>
        <p:nvSpPr>
          <p:cNvPr id="4" name="Slide Number Placeholder 3"/>
          <p:cNvSpPr>
            <a:spLocks noGrp="1"/>
          </p:cNvSpPr>
          <p:nvPr>
            <p:ph type="sldNum" sz="quarter" idx="10"/>
          </p:nvPr>
        </p:nvSpPr>
        <p:spPr/>
        <p:txBody>
          <a:bodyPr/>
          <a:lstStyle/>
          <a:p>
            <a:fld id="{F088528E-5327-43CC-945D-050D15FC3CF4}" type="slidenum">
              <a:rPr lang="en-US" smtClean="0"/>
              <a:t>28</a:t>
            </a:fld>
            <a:endParaRPr lang="en-US"/>
          </a:p>
        </p:txBody>
      </p:sp>
    </p:spTree>
    <p:extLst>
      <p:ext uri="{BB962C8B-B14F-4D97-AF65-F5344CB8AC3E}">
        <p14:creationId xmlns:p14="http://schemas.microsoft.com/office/powerpoint/2010/main" val="2616977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of designing a system is process based with 5 sequential phases. Each phase must be done in turn, as the information that is gained in one is fed to the other. </a:t>
            </a:r>
          </a:p>
          <a:p>
            <a:endParaRPr lang="en-US" dirty="0"/>
          </a:p>
        </p:txBody>
      </p:sp>
      <p:sp>
        <p:nvSpPr>
          <p:cNvPr id="4" name="Slide Number Placeholder 3"/>
          <p:cNvSpPr>
            <a:spLocks noGrp="1"/>
          </p:cNvSpPr>
          <p:nvPr>
            <p:ph type="sldNum" sz="quarter" idx="10"/>
          </p:nvPr>
        </p:nvSpPr>
        <p:spPr/>
        <p:txBody>
          <a:bodyPr/>
          <a:lstStyle/>
          <a:p>
            <a:fld id="{F088528E-5327-43CC-945D-050D15FC3CF4}" type="slidenum">
              <a:rPr lang="en-US" smtClean="0"/>
              <a:t>29</a:t>
            </a:fld>
            <a:endParaRPr lang="en-US"/>
          </a:p>
        </p:txBody>
      </p:sp>
    </p:spTree>
    <p:extLst>
      <p:ext uri="{BB962C8B-B14F-4D97-AF65-F5344CB8AC3E}">
        <p14:creationId xmlns:p14="http://schemas.microsoft.com/office/powerpoint/2010/main" val="22644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hours divided into three tasks – that gives us 40 minutes per task</a:t>
            </a:r>
          </a:p>
          <a:p>
            <a:endParaRPr lang="en-US" dirty="0"/>
          </a:p>
        </p:txBody>
      </p:sp>
      <p:sp>
        <p:nvSpPr>
          <p:cNvPr id="4" name="Slide Number Placeholder 3"/>
          <p:cNvSpPr>
            <a:spLocks noGrp="1"/>
          </p:cNvSpPr>
          <p:nvPr>
            <p:ph type="sldNum" sz="quarter" idx="10"/>
          </p:nvPr>
        </p:nvSpPr>
        <p:spPr/>
        <p:txBody>
          <a:bodyPr/>
          <a:lstStyle/>
          <a:p>
            <a:pPr>
              <a:defRPr/>
            </a:pPr>
            <a:fld id="{DE5F5687-F50A-4976-90FA-979BA0763C74}" type="slidenum">
              <a:rPr lang="en-US" smtClean="0"/>
              <a:pPr>
                <a:defRPr/>
              </a:pPr>
              <a:t>3</a:t>
            </a:fld>
            <a:endParaRPr lang="en-US"/>
          </a:p>
        </p:txBody>
      </p:sp>
    </p:spTree>
    <p:extLst>
      <p:ext uri="{BB962C8B-B14F-4D97-AF65-F5344CB8AC3E}">
        <p14:creationId xmlns:p14="http://schemas.microsoft.com/office/powerpoint/2010/main" val="2951397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outset of the design phase (study and design phases) we need to ensure that we include three pillars;</a:t>
            </a:r>
          </a:p>
          <a:p>
            <a:endParaRPr lang="en-US" dirty="0"/>
          </a:p>
          <a:p>
            <a:pPr marL="228600" indent="-228600">
              <a:buAutoNum type="arabicParenR"/>
            </a:pPr>
            <a:r>
              <a:rPr lang="en-US" dirty="0"/>
              <a:t>We need to look at the problem and potential solutions with an multi or intradisciplinary approach</a:t>
            </a:r>
          </a:p>
          <a:p>
            <a:pPr marL="228600" indent="-228600">
              <a:buAutoNum type="arabicParenR"/>
            </a:pPr>
            <a:endParaRPr lang="en-US" dirty="0"/>
          </a:p>
          <a:p>
            <a:pPr marL="228600" indent="-228600">
              <a:buAutoNum type="arabicParenR"/>
            </a:pPr>
            <a:r>
              <a:rPr lang="en-US" dirty="0"/>
              <a:t>Second – the planning process takes time and effort, and it must be so. This cannot be done as an afterthought, as the amount of energy invested at the outset will be determinative of the success of the program</a:t>
            </a:r>
          </a:p>
          <a:p>
            <a:pPr marL="228600" indent="-228600">
              <a:buAutoNum type="arabicParenR"/>
            </a:pPr>
            <a:r>
              <a:rPr lang="en-US" dirty="0"/>
              <a:t>All decisions taken must be done so after careful Risk Analysis, asset review and environmental understanding.</a:t>
            </a:r>
          </a:p>
          <a:p>
            <a:pPr marL="228600" indent="-228600">
              <a:buAutoNum type="arabicParenR"/>
            </a:pPr>
            <a:endParaRPr lang="en-US" dirty="0"/>
          </a:p>
          <a:p>
            <a:pPr marL="228600" indent="-228600">
              <a:buAutoNum type="arabicParenR"/>
            </a:pPr>
            <a:r>
              <a:rPr lang="en-US" dirty="0"/>
              <a:t>It may be useful to set a goal statement of the overall objective and mission of the Integrated Security System (ISS). </a:t>
            </a:r>
          </a:p>
          <a:p>
            <a:pPr marL="228600" indent="-228600">
              <a:buAutoNum type="arabicParenR"/>
            </a:pPr>
            <a:r>
              <a:rPr lang="en-US" dirty="0"/>
              <a:t>It is useful to make determinations about which aspect of the PPS is intended to respond to each of the 3D’s </a:t>
            </a:r>
          </a:p>
        </p:txBody>
      </p:sp>
      <p:sp>
        <p:nvSpPr>
          <p:cNvPr id="4" name="Slide Number Placeholder 3"/>
          <p:cNvSpPr>
            <a:spLocks noGrp="1"/>
          </p:cNvSpPr>
          <p:nvPr>
            <p:ph type="sldNum" sz="quarter" idx="10"/>
          </p:nvPr>
        </p:nvSpPr>
        <p:spPr/>
        <p:txBody>
          <a:bodyPr/>
          <a:lstStyle/>
          <a:p>
            <a:fld id="{F088528E-5327-43CC-945D-050D15FC3CF4}" type="slidenum">
              <a:rPr lang="en-US" smtClean="0"/>
              <a:t>30</a:t>
            </a:fld>
            <a:endParaRPr lang="en-US"/>
          </a:p>
        </p:txBody>
      </p:sp>
    </p:spTree>
    <p:extLst>
      <p:ext uri="{BB962C8B-B14F-4D97-AF65-F5344CB8AC3E}">
        <p14:creationId xmlns:p14="http://schemas.microsoft.com/office/powerpoint/2010/main" val="34723876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Laplaces</a:t>
            </a:r>
            <a:r>
              <a:rPr lang="en-US" dirty="0"/>
              <a:t> formula states that when events are independent of each other, the probability of their simultaneous occurrence is the product of their separate probabilities. </a:t>
            </a:r>
          </a:p>
          <a:p>
            <a:endParaRPr lang="en-US" dirty="0"/>
          </a:p>
          <a:p>
            <a:r>
              <a:rPr lang="en-US" dirty="0"/>
              <a:t>How is this useful? Because one system may be circumvented, but LOTS of them will unlikely be circumvented.  As such, it is best to develop a system that has purposeful redundancies. </a:t>
            </a:r>
          </a:p>
        </p:txBody>
      </p:sp>
      <p:sp>
        <p:nvSpPr>
          <p:cNvPr id="4" name="Slide Number Placeholder 3"/>
          <p:cNvSpPr>
            <a:spLocks noGrp="1"/>
          </p:cNvSpPr>
          <p:nvPr>
            <p:ph type="sldNum" sz="quarter" idx="10"/>
          </p:nvPr>
        </p:nvSpPr>
        <p:spPr/>
        <p:txBody>
          <a:bodyPr/>
          <a:lstStyle/>
          <a:p>
            <a:fld id="{F088528E-5327-43CC-945D-050D15FC3CF4}" type="slidenum">
              <a:rPr lang="en-US" smtClean="0"/>
              <a:t>31</a:t>
            </a:fld>
            <a:endParaRPr lang="en-US"/>
          </a:p>
        </p:txBody>
      </p:sp>
    </p:spTree>
    <p:extLst>
      <p:ext uri="{BB962C8B-B14F-4D97-AF65-F5344CB8AC3E}">
        <p14:creationId xmlns:p14="http://schemas.microsoft.com/office/powerpoint/2010/main" val="1579258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3 or 5 D’s are applied to security design as </a:t>
            </a:r>
          </a:p>
          <a:p>
            <a:endParaRPr lang="en-US" dirty="0"/>
          </a:p>
          <a:p>
            <a:r>
              <a:rPr lang="en-US" dirty="0"/>
              <a:t>Prevention (deter) – Detection (detect) – Control (delay) – Intervention (destroy)</a:t>
            </a:r>
          </a:p>
          <a:p>
            <a:endParaRPr lang="en-US" dirty="0"/>
          </a:p>
          <a:p>
            <a:r>
              <a:rPr lang="en-US" dirty="0"/>
              <a:t>The system components should Deter – Delay and Detect</a:t>
            </a:r>
          </a:p>
          <a:p>
            <a:endParaRPr lang="en-US" dirty="0"/>
          </a:p>
          <a:p>
            <a:r>
              <a:rPr lang="en-US" dirty="0"/>
              <a:t>The program as a whole should</a:t>
            </a:r>
          </a:p>
          <a:p>
            <a:r>
              <a:rPr lang="en-US" dirty="0"/>
              <a:t>Deter – Detect -  Delay – Detect – </a:t>
            </a:r>
          </a:p>
          <a:p>
            <a:endParaRPr lang="en-US" dirty="0"/>
          </a:p>
          <a:p>
            <a:r>
              <a:rPr lang="en-US" dirty="0"/>
              <a:t>And importantly, you want to apply the information that you took from your security and risk </a:t>
            </a:r>
            <a:r>
              <a:rPr lang="en-US" dirty="0" err="1"/>
              <a:t>assesments</a:t>
            </a:r>
            <a:r>
              <a:rPr lang="en-US" dirty="0"/>
              <a:t> and design a system which will provide countermeasures to the threats which you identified.</a:t>
            </a:r>
          </a:p>
        </p:txBody>
      </p:sp>
      <p:sp>
        <p:nvSpPr>
          <p:cNvPr id="4" name="Slide Number Placeholder 3"/>
          <p:cNvSpPr>
            <a:spLocks noGrp="1"/>
          </p:cNvSpPr>
          <p:nvPr>
            <p:ph type="sldNum" sz="quarter" idx="10"/>
          </p:nvPr>
        </p:nvSpPr>
        <p:spPr/>
        <p:txBody>
          <a:bodyPr/>
          <a:lstStyle/>
          <a:p>
            <a:fld id="{F088528E-5327-43CC-945D-050D15FC3CF4}" type="slidenum">
              <a:rPr lang="en-US" smtClean="0"/>
              <a:t>32</a:t>
            </a:fld>
            <a:endParaRPr lang="en-US"/>
          </a:p>
        </p:txBody>
      </p:sp>
    </p:spTree>
    <p:extLst>
      <p:ext uri="{BB962C8B-B14F-4D97-AF65-F5344CB8AC3E}">
        <p14:creationId xmlns:p14="http://schemas.microsoft.com/office/powerpoint/2010/main" val="927775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that you’ve set out the strategy, understand the risks and vulnerabilities and have time to do the work…some things to make sure to build into the design.</a:t>
            </a:r>
          </a:p>
          <a:p>
            <a:endParaRPr lang="en-US" dirty="0"/>
          </a:p>
          <a:p>
            <a:pPr marL="228600" indent="-228600">
              <a:buAutoNum type="arabicParenR"/>
            </a:pPr>
            <a:r>
              <a:rPr lang="en-US" dirty="0"/>
              <a:t>Make sure that you call out any specific codes which you are requiring must be met. In addition, you may have some requirements like colors or paint, warranty, equipment manufacturer, or minimum requirements for </a:t>
            </a:r>
            <a:r>
              <a:rPr lang="en-US" dirty="0" err="1"/>
              <a:t>Pxf</a:t>
            </a:r>
            <a:r>
              <a:rPr lang="en-US" dirty="0"/>
              <a:t> or recording. </a:t>
            </a:r>
          </a:p>
          <a:p>
            <a:pPr marL="228600" indent="-228600">
              <a:buAutoNum type="arabicParenR"/>
            </a:pPr>
            <a:r>
              <a:rPr lang="en-US" dirty="0"/>
              <a:t>Obviously better quality equipment produces a better quality end result. A good design should balance quality with the budget, but should do it consistently. Don’t spend $500 on a lock for a $100 hollow core door. </a:t>
            </a:r>
          </a:p>
          <a:p>
            <a:pPr marL="228600" indent="-228600">
              <a:buAutoNum type="arabicParenR"/>
            </a:pPr>
            <a:r>
              <a:rPr lang="en-US" dirty="0"/>
              <a:t>Access control, NVR, storage are expensive. But adding a little bit more after its already installed is a LOT more expensive plan to provide for an appropriate expansion capability</a:t>
            </a:r>
          </a:p>
          <a:p>
            <a:pPr marL="228600" indent="-228600">
              <a:buAutoNum type="arabicParenR"/>
            </a:pPr>
            <a:r>
              <a:rPr lang="en-US" dirty="0"/>
              <a:t>You should call out the specific performance requirements. For example, the NVR must use the current LAN, or access control must be able to process 250 cards per 15 minutes, or the cameras should be able to capture the scene with 1 lumen of light.</a:t>
            </a:r>
          </a:p>
          <a:p>
            <a:pPr marL="228600" indent="-228600">
              <a:buAutoNum type="arabicParenR"/>
            </a:pPr>
            <a:r>
              <a:rPr lang="en-US" dirty="0"/>
              <a:t>If you want optical turnstiles, be specific. Analytic vs Analog, low light etc.</a:t>
            </a:r>
          </a:p>
          <a:p>
            <a:pPr marL="228600" indent="-228600">
              <a:buAutoNum type="arabicParenR"/>
            </a:pPr>
            <a:r>
              <a:rPr lang="en-US" dirty="0"/>
              <a:t>A good program is expensive. Do your studies, make sure you understand the risks and match the budget to the risk</a:t>
            </a:r>
          </a:p>
          <a:p>
            <a:pPr marL="228600" indent="-228600">
              <a:buAutoNum type="arabicParenR"/>
            </a:pPr>
            <a:r>
              <a:rPr lang="en-US" dirty="0"/>
              <a:t>Make sure your perfect program doesn’t interfere with the operations of the business. Consult with the team to ensure that the flows of access make sense</a:t>
            </a:r>
          </a:p>
          <a:p>
            <a:pPr marL="228600" indent="-228600">
              <a:buAutoNum type="arabicParenR"/>
            </a:pPr>
            <a:r>
              <a:rPr lang="en-US" dirty="0"/>
              <a:t>The program must align with the image – hard uniforms, polo shirts – alarms, optical </a:t>
            </a:r>
            <a:r>
              <a:rPr lang="en-US" dirty="0" err="1"/>
              <a:t>turnstyles</a:t>
            </a:r>
            <a:r>
              <a:rPr lang="en-US" dirty="0"/>
              <a:t>, bag checks, </a:t>
            </a:r>
            <a:r>
              <a:rPr lang="en-US" dirty="0" err="1"/>
              <a:t>etc</a:t>
            </a:r>
            <a:endParaRPr lang="en-US" dirty="0"/>
          </a:p>
          <a:p>
            <a:pPr marL="228600" indent="-228600">
              <a:buAutoNum type="arabicParenR"/>
            </a:pPr>
            <a:r>
              <a:rPr lang="en-US" dirty="0"/>
              <a:t>Think about how all of this information will be processed and </a:t>
            </a:r>
            <a:r>
              <a:rPr lang="en-US" dirty="0" err="1"/>
              <a:t>responeded</a:t>
            </a:r>
            <a:r>
              <a:rPr lang="en-US" dirty="0"/>
              <a:t> to. </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F088528E-5327-43CC-945D-050D15FC3CF4}" type="slidenum">
              <a:rPr lang="en-US" smtClean="0"/>
              <a:t>33</a:t>
            </a:fld>
            <a:endParaRPr lang="en-US"/>
          </a:p>
        </p:txBody>
      </p:sp>
    </p:spTree>
    <p:extLst>
      <p:ext uri="{BB962C8B-B14F-4D97-AF65-F5344CB8AC3E}">
        <p14:creationId xmlns:p14="http://schemas.microsoft.com/office/powerpoint/2010/main" val="33765673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things go smoothly – you’ll need to load the boat</a:t>
            </a:r>
          </a:p>
        </p:txBody>
      </p:sp>
      <p:sp>
        <p:nvSpPr>
          <p:cNvPr id="4" name="Slide Number Placeholder 3"/>
          <p:cNvSpPr>
            <a:spLocks noGrp="1"/>
          </p:cNvSpPr>
          <p:nvPr>
            <p:ph type="sldNum" sz="quarter" idx="10"/>
          </p:nvPr>
        </p:nvSpPr>
        <p:spPr/>
        <p:txBody>
          <a:bodyPr/>
          <a:lstStyle/>
          <a:p>
            <a:fld id="{F088528E-5327-43CC-945D-050D15FC3CF4}" type="slidenum">
              <a:rPr lang="en-US" smtClean="0"/>
              <a:t>34</a:t>
            </a:fld>
            <a:endParaRPr lang="en-US"/>
          </a:p>
        </p:txBody>
      </p:sp>
    </p:spTree>
    <p:extLst>
      <p:ext uri="{BB962C8B-B14F-4D97-AF65-F5344CB8AC3E}">
        <p14:creationId xmlns:p14="http://schemas.microsoft.com/office/powerpoint/2010/main" val="6660146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Sole source – one company does all the work. This is normal/common/okay for projects which require one type of system. But the downside is that the focus is exclusively on only one system, technology and may skip the thinking about the overall security scope or needs. </a:t>
            </a:r>
          </a:p>
          <a:p>
            <a:pPr marL="228600" indent="-228600">
              <a:buFont typeface="+mj-lt"/>
              <a:buAutoNum type="arabicPeriod"/>
            </a:pPr>
            <a:r>
              <a:rPr lang="en-US" dirty="0"/>
              <a:t>RFP – typically based on a specific set of requirements, but may leave brands up to vendor. Should take about 3-4 weeks to provide a full cost proposal</a:t>
            </a:r>
          </a:p>
          <a:p>
            <a:pPr marL="228600" indent="-228600">
              <a:buFont typeface="+mj-lt"/>
              <a:buAutoNum type="arabicPeriod"/>
            </a:pPr>
            <a:r>
              <a:rPr lang="en-US" dirty="0"/>
              <a:t>IFB – usually fully spec’d and the award goes to the lowest bidder 2 week turn around</a:t>
            </a:r>
          </a:p>
        </p:txBody>
      </p:sp>
      <p:sp>
        <p:nvSpPr>
          <p:cNvPr id="4" name="Slide Number Placeholder 3"/>
          <p:cNvSpPr>
            <a:spLocks noGrp="1"/>
          </p:cNvSpPr>
          <p:nvPr>
            <p:ph type="sldNum" sz="quarter" idx="10"/>
          </p:nvPr>
        </p:nvSpPr>
        <p:spPr/>
        <p:txBody>
          <a:bodyPr/>
          <a:lstStyle/>
          <a:p>
            <a:fld id="{F088528E-5327-43CC-945D-050D15FC3CF4}" type="slidenum">
              <a:rPr lang="en-US" smtClean="0"/>
              <a:t>35</a:t>
            </a:fld>
            <a:endParaRPr lang="en-US"/>
          </a:p>
        </p:txBody>
      </p:sp>
    </p:spTree>
    <p:extLst>
      <p:ext uri="{BB962C8B-B14F-4D97-AF65-F5344CB8AC3E}">
        <p14:creationId xmlns:p14="http://schemas.microsoft.com/office/powerpoint/2010/main" val="2069280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initial conceptual design can provide enough information in order to receive an order of magnitude quote. That is a preliminary estimate but it shouldn’t bee too far off the initial estimate. </a:t>
            </a:r>
          </a:p>
          <a:p>
            <a:endParaRPr lang="en-US" dirty="0"/>
          </a:p>
          <a:p>
            <a:r>
              <a:rPr lang="en-US" dirty="0"/>
              <a:t>While the initial bid may only provide the capital expense it’s important to understand the cost of maintenance, service, software upgrades etc. </a:t>
            </a:r>
          </a:p>
        </p:txBody>
      </p:sp>
      <p:sp>
        <p:nvSpPr>
          <p:cNvPr id="4" name="Slide Number Placeholder 3"/>
          <p:cNvSpPr>
            <a:spLocks noGrp="1"/>
          </p:cNvSpPr>
          <p:nvPr>
            <p:ph type="sldNum" sz="quarter" idx="10"/>
          </p:nvPr>
        </p:nvSpPr>
        <p:spPr/>
        <p:txBody>
          <a:bodyPr/>
          <a:lstStyle/>
          <a:p>
            <a:fld id="{F088528E-5327-43CC-945D-050D15FC3CF4}" type="slidenum">
              <a:rPr lang="en-US" smtClean="0"/>
              <a:t>36</a:t>
            </a:fld>
            <a:endParaRPr lang="en-US"/>
          </a:p>
        </p:txBody>
      </p:sp>
    </p:spTree>
    <p:extLst>
      <p:ext uri="{BB962C8B-B14F-4D97-AF65-F5344CB8AC3E}">
        <p14:creationId xmlns:p14="http://schemas.microsoft.com/office/powerpoint/2010/main" val="3214894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typical to charge 11% of capital cost for warranty and maintenance.</a:t>
            </a:r>
          </a:p>
        </p:txBody>
      </p:sp>
      <p:sp>
        <p:nvSpPr>
          <p:cNvPr id="4" name="Slide Number Placeholder 3"/>
          <p:cNvSpPr>
            <a:spLocks noGrp="1"/>
          </p:cNvSpPr>
          <p:nvPr>
            <p:ph type="sldNum" sz="quarter" idx="10"/>
          </p:nvPr>
        </p:nvSpPr>
        <p:spPr/>
        <p:txBody>
          <a:bodyPr/>
          <a:lstStyle/>
          <a:p>
            <a:fld id="{F088528E-5327-43CC-945D-050D15FC3CF4}" type="slidenum">
              <a:rPr lang="en-US" smtClean="0"/>
              <a:t>37</a:t>
            </a:fld>
            <a:endParaRPr lang="en-US"/>
          </a:p>
        </p:txBody>
      </p:sp>
    </p:spTree>
    <p:extLst>
      <p:ext uri="{BB962C8B-B14F-4D97-AF65-F5344CB8AC3E}">
        <p14:creationId xmlns:p14="http://schemas.microsoft.com/office/powerpoint/2010/main" val="6868953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The PM and the contractor should walk the site to ensure that there are no issues or confusion about the locations or requirements for each piece of equipment</a:t>
            </a:r>
          </a:p>
          <a:p>
            <a:pPr marL="228600" indent="-228600">
              <a:buFont typeface="+mj-lt"/>
              <a:buAutoNum type="arabicPeriod"/>
            </a:pPr>
            <a:r>
              <a:rPr lang="en-US" dirty="0"/>
              <a:t>If any piece is going to be integrated ensure that the contractor tests it prior to integrate them to the new system</a:t>
            </a:r>
          </a:p>
          <a:p>
            <a:pPr marL="228600" indent="-228600">
              <a:buFont typeface="+mj-lt"/>
              <a:buAutoNum type="arabicPeriod"/>
            </a:pPr>
            <a:r>
              <a:rPr lang="en-US" dirty="0"/>
              <a:t>If electricity or web will be shut down, ensure that everybody is coordinated to prepare for the outage</a:t>
            </a:r>
          </a:p>
          <a:p>
            <a:pPr marL="228600" indent="-228600">
              <a:buFont typeface="+mj-lt"/>
              <a:buAutoNum type="arabicPeriod"/>
            </a:pPr>
            <a:r>
              <a:rPr lang="en-US" dirty="0"/>
              <a:t>Different system types have different applicable standards the NFPA 731: Standard for the installation of Electronic Premises Security Systems should be followed – ensure that the right type of enclosures are used dependent on interior/exterior and weather appropriate</a:t>
            </a:r>
          </a:p>
          <a:p>
            <a:pPr marL="228600" indent="-228600">
              <a:buFont typeface="+mj-lt"/>
              <a:buAutoNum type="arabicPeriod"/>
            </a:pPr>
            <a:r>
              <a:rPr lang="en-US" dirty="0"/>
              <a:t>Appropriate conduit, grounding, each component has it’s own specific requirement (for example on cameras ensure that the power and lines are connected, set the lenses to the right settings, aim it correctly, - </a:t>
            </a:r>
          </a:p>
          <a:p>
            <a:pPr marL="228600" indent="-228600">
              <a:buFont typeface="+mj-lt"/>
              <a:buAutoNum type="arabicPeriod"/>
            </a:pPr>
            <a:r>
              <a:rPr lang="en-US" dirty="0"/>
              <a:t>Confirm that the system still meets the need, that the settings are as designed, that all components are functioning </a:t>
            </a:r>
          </a:p>
          <a:p>
            <a:pPr marL="228600" indent="-228600">
              <a:buFont typeface="+mj-lt"/>
              <a:buAutoNum type="arabicPeriod"/>
            </a:pPr>
            <a:r>
              <a:rPr lang="en-US" dirty="0"/>
              <a:t>TRAINING (labor technology) – access control, </a:t>
            </a:r>
            <a:r>
              <a:rPr lang="en-US" dirty="0" err="1"/>
              <a:t>cctv</a:t>
            </a:r>
            <a:r>
              <a:rPr lang="en-US" dirty="0"/>
              <a:t> (video retrieval) diagnostic some basic troubleshoot and expected responses</a:t>
            </a: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F088528E-5327-43CC-945D-050D15FC3CF4}" type="slidenum">
              <a:rPr lang="en-US" smtClean="0"/>
              <a:t>38</a:t>
            </a:fld>
            <a:endParaRPr lang="en-US"/>
          </a:p>
        </p:txBody>
      </p:sp>
    </p:spTree>
    <p:extLst>
      <p:ext uri="{BB962C8B-B14F-4D97-AF65-F5344CB8AC3E}">
        <p14:creationId xmlns:p14="http://schemas.microsoft.com/office/powerpoint/2010/main" val="13732688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Insurance – having proof of an incident or the damage done or not done</a:t>
            </a:r>
          </a:p>
        </p:txBody>
      </p:sp>
      <p:sp>
        <p:nvSpPr>
          <p:cNvPr id="4" name="Slide Number Placeholder 3"/>
          <p:cNvSpPr>
            <a:spLocks noGrp="1"/>
          </p:cNvSpPr>
          <p:nvPr>
            <p:ph type="sldNum" sz="quarter" idx="10"/>
          </p:nvPr>
        </p:nvSpPr>
        <p:spPr/>
        <p:txBody>
          <a:bodyPr/>
          <a:lstStyle/>
          <a:p>
            <a:fld id="{F088528E-5327-43CC-945D-050D15FC3CF4}" type="slidenum">
              <a:rPr lang="en-US" smtClean="0"/>
              <a:t>39</a:t>
            </a:fld>
            <a:endParaRPr lang="en-US"/>
          </a:p>
        </p:txBody>
      </p:sp>
    </p:spTree>
    <p:extLst>
      <p:ext uri="{BB962C8B-B14F-4D97-AF65-F5344CB8AC3E}">
        <p14:creationId xmlns:p14="http://schemas.microsoft.com/office/powerpoint/2010/main" val="1710710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hours divided into three tasks – that gives us 40 minutes per task</a:t>
            </a:r>
          </a:p>
          <a:p>
            <a:endParaRPr lang="en-US" dirty="0"/>
          </a:p>
        </p:txBody>
      </p:sp>
      <p:sp>
        <p:nvSpPr>
          <p:cNvPr id="4" name="Slide Number Placeholder 3"/>
          <p:cNvSpPr>
            <a:spLocks noGrp="1"/>
          </p:cNvSpPr>
          <p:nvPr>
            <p:ph type="sldNum" sz="quarter" idx="10"/>
          </p:nvPr>
        </p:nvSpPr>
        <p:spPr/>
        <p:txBody>
          <a:bodyPr/>
          <a:lstStyle/>
          <a:p>
            <a:pPr>
              <a:defRPr/>
            </a:pPr>
            <a:fld id="{DE5F5687-F50A-4976-90FA-979BA0763C74}" type="slidenum">
              <a:rPr lang="en-US" smtClean="0"/>
              <a:pPr>
                <a:defRPr/>
              </a:pPr>
              <a:t>4</a:t>
            </a:fld>
            <a:endParaRPr lang="en-US"/>
          </a:p>
        </p:txBody>
      </p:sp>
    </p:spTree>
    <p:extLst>
      <p:ext uri="{BB962C8B-B14F-4D97-AF65-F5344CB8AC3E}">
        <p14:creationId xmlns:p14="http://schemas.microsoft.com/office/powerpoint/2010/main" val="248413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task has 3 sub tasks which means 13 minutes per sub task - </a:t>
            </a:r>
          </a:p>
        </p:txBody>
      </p:sp>
      <p:sp>
        <p:nvSpPr>
          <p:cNvPr id="4" name="Slide Number Placeholder 3"/>
          <p:cNvSpPr>
            <a:spLocks noGrp="1"/>
          </p:cNvSpPr>
          <p:nvPr>
            <p:ph type="sldNum" sz="quarter" idx="10"/>
          </p:nvPr>
        </p:nvSpPr>
        <p:spPr/>
        <p:txBody>
          <a:bodyPr/>
          <a:lstStyle/>
          <a:p>
            <a:fld id="{F088528E-5327-43CC-945D-050D15FC3CF4}" type="slidenum">
              <a:rPr lang="en-US" smtClean="0"/>
              <a:t>40</a:t>
            </a:fld>
            <a:endParaRPr lang="en-US"/>
          </a:p>
        </p:txBody>
      </p:sp>
    </p:spTree>
    <p:extLst>
      <p:ext uri="{BB962C8B-B14F-4D97-AF65-F5344CB8AC3E}">
        <p14:creationId xmlns:p14="http://schemas.microsoft.com/office/powerpoint/2010/main" val="2467506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41</a:t>
            </a:fld>
            <a:endParaRPr lang="en-US"/>
          </a:p>
        </p:txBody>
      </p:sp>
    </p:spTree>
    <p:extLst>
      <p:ext uri="{BB962C8B-B14F-4D97-AF65-F5344CB8AC3E}">
        <p14:creationId xmlns:p14="http://schemas.microsoft.com/office/powerpoint/2010/main" val="42473055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basic examples of feature and performance based testing:</a:t>
            </a:r>
          </a:p>
          <a:p>
            <a:endParaRPr lang="en-US" dirty="0"/>
          </a:p>
          <a:p>
            <a:r>
              <a:rPr lang="en-US" dirty="0"/>
              <a:t>Entry control – will the entries and exists be under </a:t>
            </a:r>
            <a:r>
              <a:rPr lang="en-US" dirty="0" err="1"/>
              <a:t>cctv</a:t>
            </a:r>
            <a:r>
              <a:rPr lang="en-US" dirty="0"/>
              <a:t>, are there requirements for the local masking of sensors, electricity issues (connections, availability, ability to impede). How many attempts are allowed before it triggers an event? </a:t>
            </a:r>
          </a:p>
          <a:p>
            <a:r>
              <a:rPr lang="en-US" dirty="0"/>
              <a:t>Preventative maintenance and who will manage the administration </a:t>
            </a:r>
          </a:p>
          <a:p>
            <a:r>
              <a:rPr lang="en-US" dirty="0"/>
              <a:t>Does it properly direct the flow of movement and restrict unauthorized movement? </a:t>
            </a:r>
          </a:p>
        </p:txBody>
      </p:sp>
      <p:sp>
        <p:nvSpPr>
          <p:cNvPr id="4" name="Slide Number Placeholder 3"/>
          <p:cNvSpPr>
            <a:spLocks noGrp="1"/>
          </p:cNvSpPr>
          <p:nvPr>
            <p:ph type="sldNum" sz="quarter" idx="10"/>
          </p:nvPr>
        </p:nvSpPr>
        <p:spPr/>
        <p:txBody>
          <a:bodyPr/>
          <a:lstStyle/>
          <a:p>
            <a:fld id="{F088528E-5327-43CC-945D-050D15FC3CF4}" type="slidenum">
              <a:rPr lang="en-US" smtClean="0"/>
              <a:t>42</a:t>
            </a:fld>
            <a:endParaRPr lang="en-US"/>
          </a:p>
        </p:txBody>
      </p:sp>
    </p:spTree>
    <p:extLst>
      <p:ext uri="{BB962C8B-B14F-4D97-AF65-F5344CB8AC3E}">
        <p14:creationId xmlns:p14="http://schemas.microsoft.com/office/powerpoint/2010/main" val="31730864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b="1" dirty="0"/>
              <a:t>Analysis</a:t>
            </a:r>
            <a:r>
              <a:rPr lang="en-US" dirty="0"/>
              <a:t>: The evaluation of the PPS compared to threats and asset value (not the overall risk analysis that is also done). </a:t>
            </a:r>
          </a:p>
          <a:p>
            <a:pPr lvl="0"/>
            <a:endParaRPr lang="en-US" dirty="0"/>
          </a:p>
          <a:p>
            <a:pPr lvl="0"/>
            <a:endParaRPr lang="en-US" dirty="0"/>
          </a:p>
          <a:p>
            <a:r>
              <a:rPr lang="en-US" dirty="0"/>
              <a:t>When testing the system’s effectiveness you can use qualitative and quantitative PERFORMANCE based analysis tools, a CARVER analysis, Adversary Sequence Diagram, path analysis, a neutralization analysis to determine if the system is working as intended. We will go into each of these in more detail during the Physical Security Principles and Practices section</a:t>
            </a:r>
          </a:p>
          <a:p>
            <a:endParaRPr lang="en-US" dirty="0"/>
          </a:p>
          <a:p>
            <a:r>
              <a:rPr lang="en-US" dirty="0"/>
              <a:t>You can also test for features. </a:t>
            </a:r>
          </a:p>
        </p:txBody>
      </p:sp>
      <p:sp>
        <p:nvSpPr>
          <p:cNvPr id="4" name="Slide Number Placeholder 3"/>
          <p:cNvSpPr>
            <a:spLocks noGrp="1"/>
          </p:cNvSpPr>
          <p:nvPr>
            <p:ph type="sldNum" sz="quarter" idx="10"/>
          </p:nvPr>
        </p:nvSpPr>
        <p:spPr/>
        <p:txBody>
          <a:bodyPr/>
          <a:lstStyle/>
          <a:p>
            <a:fld id="{F088528E-5327-43CC-945D-050D15FC3CF4}" type="slidenum">
              <a:rPr lang="en-US" smtClean="0"/>
              <a:t>43</a:t>
            </a:fld>
            <a:endParaRPr lang="en-US"/>
          </a:p>
        </p:txBody>
      </p:sp>
    </p:spTree>
    <p:extLst>
      <p:ext uri="{BB962C8B-B14F-4D97-AF65-F5344CB8AC3E}">
        <p14:creationId xmlns:p14="http://schemas.microsoft.com/office/powerpoint/2010/main" val="2719410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44</a:t>
            </a:fld>
            <a:endParaRPr lang="en-US"/>
          </a:p>
        </p:txBody>
      </p:sp>
    </p:spTree>
    <p:extLst>
      <p:ext uri="{BB962C8B-B14F-4D97-AF65-F5344CB8AC3E}">
        <p14:creationId xmlns:p14="http://schemas.microsoft.com/office/powerpoint/2010/main" val="1914447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determining if the system is adequate to the job you can look at a number of indicators:</a:t>
            </a:r>
          </a:p>
          <a:p>
            <a:endParaRPr lang="en-US" dirty="0"/>
          </a:p>
          <a:p>
            <a:pPr marL="228600" indent="-228600">
              <a:buAutoNum type="arabicParenR"/>
            </a:pPr>
            <a:r>
              <a:rPr lang="en-US" dirty="0"/>
              <a:t>Does your system allow you to detect an adversary with sufficient time to respond?</a:t>
            </a:r>
          </a:p>
          <a:p>
            <a:pPr marL="228600" indent="-228600">
              <a:buAutoNum type="arabicParenR"/>
            </a:pPr>
            <a:r>
              <a:rPr lang="en-US" dirty="0"/>
              <a:t>If the frequency of nuisance alarms low enough to keep the system effective?</a:t>
            </a:r>
          </a:p>
          <a:p>
            <a:pPr marL="228600" indent="-228600">
              <a:buAutoNum type="arabicParenR"/>
            </a:pPr>
            <a:r>
              <a:rPr lang="en-US" dirty="0"/>
              <a:t>Does the alarm get to the right people fast enough?</a:t>
            </a:r>
          </a:p>
          <a:p>
            <a:pPr marL="228600" indent="-228600">
              <a:buAutoNum type="arabicParenR"/>
            </a:pPr>
            <a:r>
              <a:rPr lang="en-US" dirty="0"/>
              <a:t>Think about each feature – does it deter? Detect? Or delay? Does it do so in all types of weather?</a:t>
            </a:r>
          </a:p>
          <a:p>
            <a:pPr marL="228600" indent="-228600">
              <a:buAutoNum type="arabicParenR"/>
            </a:pPr>
            <a:r>
              <a:rPr lang="en-US" dirty="0"/>
              <a:t>Does the delay happen AFTER the detection?</a:t>
            </a:r>
          </a:p>
          <a:p>
            <a:pPr marL="228600" indent="-228600">
              <a:buAutoNum type="arabicParenR"/>
            </a:pPr>
            <a:r>
              <a:rPr lang="en-US" dirty="0"/>
              <a:t>Does it provide sufficient time for the security team or system to respond to the threat?</a:t>
            </a:r>
          </a:p>
          <a:p>
            <a:pPr marL="228600" indent="-228600">
              <a:buAutoNum type="arabicParenR"/>
            </a:pPr>
            <a:r>
              <a:rPr lang="en-US" dirty="0"/>
              <a:t>Is there a single point of failure? Or are there multiple alerts / barriers/ delays</a:t>
            </a:r>
          </a:p>
          <a:p>
            <a:pPr marL="228600" indent="-228600">
              <a:buAutoNum type="arabicParenR"/>
            </a:pPr>
            <a:r>
              <a:rPr lang="en-US" dirty="0"/>
              <a:t>Is there a sufficient balance of protection (all paths have roughly the same effectiveness)</a:t>
            </a:r>
          </a:p>
          <a:p>
            <a:pPr marL="228600" indent="-228600">
              <a:buAutoNum type="arabicParenR"/>
            </a:pPr>
            <a:r>
              <a:rPr lang="en-US" dirty="0"/>
              <a:t>If it’s appropriate – does your system allow you to engage with the adversary to neutralize him</a:t>
            </a:r>
          </a:p>
          <a:p>
            <a:pPr marL="228600" indent="-228600">
              <a:buAutoNum type="arabicParenR"/>
            </a:pPr>
            <a:r>
              <a:rPr lang="en-US" dirty="0"/>
              <a:t>Conduct your path and scenario analysis and see if the systems are effective at closing the gaps</a:t>
            </a:r>
          </a:p>
        </p:txBody>
      </p:sp>
      <p:sp>
        <p:nvSpPr>
          <p:cNvPr id="4" name="Slide Number Placeholder 3"/>
          <p:cNvSpPr>
            <a:spLocks noGrp="1"/>
          </p:cNvSpPr>
          <p:nvPr>
            <p:ph type="sldNum" sz="quarter" idx="10"/>
          </p:nvPr>
        </p:nvSpPr>
        <p:spPr/>
        <p:txBody>
          <a:bodyPr/>
          <a:lstStyle/>
          <a:p>
            <a:fld id="{F088528E-5327-43CC-945D-050D15FC3CF4}" type="slidenum">
              <a:rPr lang="en-US" smtClean="0"/>
              <a:t>45</a:t>
            </a:fld>
            <a:endParaRPr lang="en-US"/>
          </a:p>
        </p:txBody>
      </p:sp>
    </p:spTree>
    <p:extLst>
      <p:ext uri="{BB962C8B-B14F-4D97-AF65-F5344CB8AC3E}">
        <p14:creationId xmlns:p14="http://schemas.microsoft.com/office/powerpoint/2010/main" val="40274808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46</a:t>
            </a:fld>
            <a:endParaRPr lang="en-US"/>
          </a:p>
        </p:txBody>
      </p:sp>
    </p:spTree>
    <p:extLst>
      <p:ext uri="{BB962C8B-B14F-4D97-AF65-F5344CB8AC3E}">
        <p14:creationId xmlns:p14="http://schemas.microsoft.com/office/powerpoint/2010/main" val="1236875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systems will stay working optimally if you keep them maintained.</a:t>
            </a:r>
          </a:p>
          <a:p>
            <a:endParaRPr lang="en-US" dirty="0"/>
          </a:p>
          <a:p>
            <a:r>
              <a:rPr lang="en-US" dirty="0"/>
              <a:t>Make sure that you have a contract which provides for service and for preventative </a:t>
            </a:r>
            <a:r>
              <a:rPr lang="en-US" dirty="0" err="1"/>
              <a:t>maintance</a:t>
            </a:r>
            <a:r>
              <a:rPr lang="en-US" dirty="0"/>
              <a:t> - </a:t>
            </a:r>
          </a:p>
        </p:txBody>
      </p:sp>
      <p:sp>
        <p:nvSpPr>
          <p:cNvPr id="4" name="Slide Number Placeholder 3"/>
          <p:cNvSpPr>
            <a:spLocks noGrp="1"/>
          </p:cNvSpPr>
          <p:nvPr>
            <p:ph type="sldNum" sz="quarter" idx="10"/>
          </p:nvPr>
        </p:nvSpPr>
        <p:spPr/>
        <p:txBody>
          <a:bodyPr/>
          <a:lstStyle/>
          <a:p>
            <a:fld id="{F088528E-5327-43CC-945D-050D15FC3CF4}" type="slidenum">
              <a:rPr lang="en-US" smtClean="0"/>
              <a:t>47</a:t>
            </a:fld>
            <a:endParaRPr lang="en-US"/>
          </a:p>
        </p:txBody>
      </p:sp>
    </p:spTree>
    <p:extLst>
      <p:ext uri="{BB962C8B-B14F-4D97-AF65-F5344CB8AC3E}">
        <p14:creationId xmlns:p14="http://schemas.microsoft.com/office/powerpoint/2010/main" val="219147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48</a:t>
            </a:fld>
            <a:endParaRPr lang="en-US"/>
          </a:p>
        </p:txBody>
      </p:sp>
    </p:spTree>
    <p:extLst>
      <p:ext uri="{BB962C8B-B14F-4D97-AF65-F5344CB8AC3E}">
        <p14:creationId xmlns:p14="http://schemas.microsoft.com/office/powerpoint/2010/main" val="232229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49</a:t>
            </a:fld>
            <a:endParaRPr lang="en-US"/>
          </a:p>
        </p:txBody>
      </p:sp>
    </p:spTree>
    <p:extLst>
      <p:ext uri="{BB962C8B-B14F-4D97-AF65-F5344CB8AC3E}">
        <p14:creationId xmlns:p14="http://schemas.microsoft.com/office/powerpoint/2010/main" val="19904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a:t>
            </a:fld>
            <a:endParaRPr lang="en-US"/>
          </a:p>
        </p:txBody>
      </p:sp>
    </p:spTree>
    <p:extLst>
      <p:ext uri="{BB962C8B-B14F-4D97-AF65-F5344CB8AC3E}">
        <p14:creationId xmlns:p14="http://schemas.microsoft.com/office/powerpoint/2010/main" val="3122755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50</a:t>
            </a:fld>
            <a:endParaRPr lang="en-US"/>
          </a:p>
        </p:txBody>
      </p:sp>
    </p:spTree>
    <p:extLst>
      <p:ext uri="{BB962C8B-B14F-4D97-AF65-F5344CB8AC3E}">
        <p14:creationId xmlns:p14="http://schemas.microsoft.com/office/powerpoint/2010/main" val="426478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51</a:t>
            </a:fld>
            <a:endParaRPr lang="en-US"/>
          </a:p>
        </p:txBody>
      </p:sp>
    </p:spTree>
    <p:extLst>
      <p:ext uri="{BB962C8B-B14F-4D97-AF65-F5344CB8AC3E}">
        <p14:creationId xmlns:p14="http://schemas.microsoft.com/office/powerpoint/2010/main" val="2243535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52</a:t>
            </a:fld>
            <a:endParaRPr lang="en-US"/>
          </a:p>
        </p:txBody>
      </p:sp>
    </p:spTree>
    <p:extLst>
      <p:ext uri="{BB962C8B-B14F-4D97-AF65-F5344CB8AC3E}">
        <p14:creationId xmlns:p14="http://schemas.microsoft.com/office/powerpoint/2010/main" val="24176672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53</a:t>
            </a:fld>
            <a:endParaRPr lang="en-US"/>
          </a:p>
        </p:txBody>
      </p:sp>
    </p:spTree>
    <p:extLst>
      <p:ext uri="{BB962C8B-B14F-4D97-AF65-F5344CB8AC3E}">
        <p14:creationId xmlns:p14="http://schemas.microsoft.com/office/powerpoint/2010/main" val="3769861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54</a:t>
            </a:fld>
            <a:endParaRPr lang="en-US"/>
          </a:p>
        </p:txBody>
      </p:sp>
    </p:spTree>
    <p:extLst>
      <p:ext uri="{BB962C8B-B14F-4D97-AF65-F5344CB8AC3E}">
        <p14:creationId xmlns:p14="http://schemas.microsoft.com/office/powerpoint/2010/main" val="4129138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55</a:t>
            </a:fld>
            <a:endParaRPr lang="en-US"/>
          </a:p>
        </p:txBody>
      </p:sp>
    </p:spTree>
    <p:extLst>
      <p:ext uri="{BB962C8B-B14F-4D97-AF65-F5344CB8AC3E}">
        <p14:creationId xmlns:p14="http://schemas.microsoft.com/office/powerpoint/2010/main" val="9968148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56</a:t>
            </a:fld>
            <a:endParaRPr lang="en-US"/>
          </a:p>
        </p:txBody>
      </p:sp>
    </p:spTree>
    <p:extLst>
      <p:ext uri="{BB962C8B-B14F-4D97-AF65-F5344CB8AC3E}">
        <p14:creationId xmlns:p14="http://schemas.microsoft.com/office/powerpoint/2010/main" val="26303127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57</a:t>
            </a:fld>
            <a:endParaRPr lang="en-US"/>
          </a:p>
        </p:txBody>
      </p:sp>
    </p:spTree>
    <p:extLst>
      <p:ext uri="{BB962C8B-B14F-4D97-AF65-F5344CB8AC3E}">
        <p14:creationId xmlns:p14="http://schemas.microsoft.com/office/powerpoint/2010/main" val="384749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58</a:t>
            </a:fld>
            <a:endParaRPr lang="en-US"/>
          </a:p>
        </p:txBody>
      </p:sp>
    </p:spTree>
    <p:extLst>
      <p:ext uri="{BB962C8B-B14F-4D97-AF65-F5344CB8AC3E}">
        <p14:creationId xmlns:p14="http://schemas.microsoft.com/office/powerpoint/2010/main" val="1754947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59</a:t>
            </a:fld>
            <a:endParaRPr lang="en-US"/>
          </a:p>
        </p:txBody>
      </p:sp>
    </p:spTree>
    <p:extLst>
      <p:ext uri="{BB962C8B-B14F-4D97-AF65-F5344CB8AC3E}">
        <p14:creationId xmlns:p14="http://schemas.microsoft.com/office/powerpoint/2010/main" val="182046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our journey by understanding the fundamentals of the physical security structure and program. </a:t>
            </a:r>
          </a:p>
          <a:p>
            <a:endParaRPr lang="en-US" dirty="0"/>
          </a:p>
          <a:p>
            <a:r>
              <a:rPr lang="en-US" dirty="0"/>
              <a:t>Our goal is to provide Physical Asset Protection (PAP) </a:t>
            </a:r>
          </a:p>
          <a:p>
            <a:endParaRPr lang="en-US" dirty="0"/>
          </a:p>
          <a:p>
            <a:r>
              <a:rPr lang="en-US" dirty="0"/>
              <a:t>Any program needs to fundamentally: 1) provide protection in depth, 2) consider the minimum consequence of component failure, 3) provide balanced protection…concepts which will be discuss more fully in the Principles and Practices section. </a:t>
            </a:r>
          </a:p>
          <a:p>
            <a:endParaRPr lang="en-US" dirty="0"/>
          </a:p>
          <a:p>
            <a:r>
              <a:rPr lang="en-US" dirty="0"/>
              <a:t>This graphic illustrates by way of a nesting diagram how the goals of a </a:t>
            </a:r>
            <a:r>
              <a:rPr lang="en-US" dirty="0" err="1"/>
              <a:t>pps</a:t>
            </a:r>
            <a:r>
              <a:rPr lang="en-US" dirty="0"/>
              <a:t> holds the design and the effectuation of the program.</a:t>
            </a:r>
          </a:p>
          <a:p>
            <a:r>
              <a:rPr lang="en-US" dirty="0"/>
              <a:t>First we need to understand the goals – that is 1) what is the problem the system is trying to solve and 2) ensuring the good and appropriate use of sound design principles in finding the solution.</a:t>
            </a:r>
          </a:p>
          <a:p>
            <a:endParaRPr lang="en-US" dirty="0"/>
          </a:p>
          <a:p>
            <a:r>
              <a:rPr lang="en-US" dirty="0"/>
              <a:t>What are those design principles? First a PPS should Deter, Delay, Detect and respond to a problem –  </a:t>
            </a:r>
          </a:p>
          <a:p>
            <a:endParaRPr lang="en-US" dirty="0"/>
          </a:p>
          <a:p>
            <a:r>
              <a:rPr lang="en-US" dirty="0"/>
              <a:t>Once the design has been built we must ensure that it is audited (through the various continual improvement modules which we will discuss in the Security principles and practices module) and measure the ROI (through methods we will discuss in the Business Principles module)</a:t>
            </a:r>
          </a:p>
        </p:txBody>
      </p:sp>
      <p:sp>
        <p:nvSpPr>
          <p:cNvPr id="4" name="Slide Number Placeholder 3"/>
          <p:cNvSpPr>
            <a:spLocks noGrp="1"/>
          </p:cNvSpPr>
          <p:nvPr>
            <p:ph type="sldNum" sz="quarter" idx="10"/>
          </p:nvPr>
        </p:nvSpPr>
        <p:spPr/>
        <p:txBody>
          <a:bodyPr/>
          <a:lstStyle/>
          <a:p>
            <a:fld id="{F088528E-5327-43CC-945D-050D15FC3CF4}" type="slidenum">
              <a:rPr lang="en-US" smtClean="0"/>
              <a:t>6</a:t>
            </a:fld>
            <a:endParaRPr lang="en-US"/>
          </a:p>
        </p:txBody>
      </p:sp>
    </p:spTree>
    <p:extLst>
      <p:ext uri="{BB962C8B-B14F-4D97-AF65-F5344CB8AC3E}">
        <p14:creationId xmlns:p14="http://schemas.microsoft.com/office/powerpoint/2010/main" val="40162651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60</a:t>
            </a:fld>
            <a:endParaRPr lang="en-US"/>
          </a:p>
        </p:txBody>
      </p:sp>
    </p:spTree>
    <p:extLst>
      <p:ext uri="{BB962C8B-B14F-4D97-AF65-F5344CB8AC3E}">
        <p14:creationId xmlns:p14="http://schemas.microsoft.com/office/powerpoint/2010/main" val="370167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61</a:t>
            </a:fld>
            <a:endParaRPr lang="en-US"/>
          </a:p>
        </p:txBody>
      </p:sp>
    </p:spTree>
    <p:extLst>
      <p:ext uri="{BB962C8B-B14F-4D97-AF65-F5344CB8AC3E}">
        <p14:creationId xmlns:p14="http://schemas.microsoft.com/office/powerpoint/2010/main" val="36424409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62</a:t>
            </a:fld>
            <a:endParaRPr lang="en-US"/>
          </a:p>
        </p:txBody>
      </p:sp>
    </p:spTree>
    <p:extLst>
      <p:ext uri="{BB962C8B-B14F-4D97-AF65-F5344CB8AC3E}">
        <p14:creationId xmlns:p14="http://schemas.microsoft.com/office/powerpoint/2010/main" val="10890076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63</a:t>
            </a:fld>
            <a:endParaRPr lang="en-US"/>
          </a:p>
        </p:txBody>
      </p:sp>
    </p:spTree>
    <p:extLst>
      <p:ext uri="{BB962C8B-B14F-4D97-AF65-F5344CB8AC3E}">
        <p14:creationId xmlns:p14="http://schemas.microsoft.com/office/powerpoint/2010/main" val="879611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64</a:t>
            </a:fld>
            <a:endParaRPr lang="en-US"/>
          </a:p>
        </p:txBody>
      </p:sp>
    </p:spTree>
    <p:extLst>
      <p:ext uri="{BB962C8B-B14F-4D97-AF65-F5344CB8AC3E}">
        <p14:creationId xmlns:p14="http://schemas.microsoft.com/office/powerpoint/2010/main" val="39255933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65</a:t>
            </a:fld>
            <a:endParaRPr lang="en-US"/>
          </a:p>
        </p:txBody>
      </p:sp>
    </p:spTree>
    <p:extLst>
      <p:ext uri="{BB962C8B-B14F-4D97-AF65-F5344CB8AC3E}">
        <p14:creationId xmlns:p14="http://schemas.microsoft.com/office/powerpoint/2010/main" val="454467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66</a:t>
            </a:fld>
            <a:endParaRPr lang="en-US"/>
          </a:p>
        </p:txBody>
      </p:sp>
    </p:spTree>
    <p:extLst>
      <p:ext uri="{BB962C8B-B14F-4D97-AF65-F5344CB8AC3E}">
        <p14:creationId xmlns:p14="http://schemas.microsoft.com/office/powerpoint/2010/main" val="22454921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67</a:t>
            </a:fld>
            <a:endParaRPr lang="en-US"/>
          </a:p>
        </p:txBody>
      </p:sp>
    </p:spTree>
    <p:extLst>
      <p:ext uri="{BB962C8B-B14F-4D97-AF65-F5344CB8AC3E}">
        <p14:creationId xmlns:p14="http://schemas.microsoft.com/office/powerpoint/2010/main" val="2752880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68</a:t>
            </a:fld>
            <a:endParaRPr lang="en-US"/>
          </a:p>
        </p:txBody>
      </p:sp>
    </p:spTree>
    <p:extLst>
      <p:ext uri="{BB962C8B-B14F-4D97-AF65-F5344CB8AC3E}">
        <p14:creationId xmlns:p14="http://schemas.microsoft.com/office/powerpoint/2010/main" val="22637781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69</a:t>
            </a:fld>
            <a:endParaRPr lang="en-US"/>
          </a:p>
        </p:txBody>
      </p:sp>
    </p:spTree>
    <p:extLst>
      <p:ext uri="{BB962C8B-B14F-4D97-AF65-F5344CB8AC3E}">
        <p14:creationId xmlns:p14="http://schemas.microsoft.com/office/powerpoint/2010/main" val="3838570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hours divided into three tasks – that gives us 40 minutes per task</a:t>
            </a:r>
          </a:p>
          <a:p>
            <a:r>
              <a:rPr lang="en-US" dirty="0"/>
              <a:t>This task has 5 sub tasks which means 8 minutes per sub task – as such we will not do a full review of the equipment. Please review the POA for details on the physical security equipment</a:t>
            </a:r>
          </a:p>
          <a:p>
            <a:r>
              <a:rPr lang="en-US" dirty="0"/>
              <a:t>However, in order to be able to conduct a survey you have to have an understanding of Security equipment and security personnel. You have to understand the strategy and tactics of conducting the survey. You must be able to understand a building plan with its drawings and schematics, you must then be able to conduct a risk assessment and a gap analysis.</a:t>
            </a:r>
          </a:p>
        </p:txBody>
      </p:sp>
      <p:sp>
        <p:nvSpPr>
          <p:cNvPr id="4" name="Slide Number Placeholder 3"/>
          <p:cNvSpPr>
            <a:spLocks noGrp="1"/>
          </p:cNvSpPr>
          <p:nvPr>
            <p:ph type="sldNum" sz="quarter" idx="10"/>
          </p:nvPr>
        </p:nvSpPr>
        <p:spPr/>
        <p:txBody>
          <a:bodyPr/>
          <a:lstStyle/>
          <a:p>
            <a:fld id="{F088528E-5327-43CC-945D-050D15FC3CF4}" type="slidenum">
              <a:rPr lang="en-US" smtClean="0"/>
              <a:t>7</a:t>
            </a:fld>
            <a:endParaRPr lang="en-US"/>
          </a:p>
        </p:txBody>
      </p:sp>
    </p:spTree>
    <p:extLst>
      <p:ext uri="{BB962C8B-B14F-4D97-AF65-F5344CB8AC3E}">
        <p14:creationId xmlns:p14="http://schemas.microsoft.com/office/powerpoint/2010/main" val="6190035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70</a:t>
            </a:fld>
            <a:endParaRPr lang="en-US"/>
          </a:p>
        </p:txBody>
      </p:sp>
    </p:spTree>
    <p:extLst>
      <p:ext uri="{BB962C8B-B14F-4D97-AF65-F5344CB8AC3E}">
        <p14:creationId xmlns:p14="http://schemas.microsoft.com/office/powerpoint/2010/main" val="13364638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71</a:t>
            </a:fld>
            <a:endParaRPr lang="en-US"/>
          </a:p>
        </p:txBody>
      </p:sp>
    </p:spTree>
    <p:extLst>
      <p:ext uri="{BB962C8B-B14F-4D97-AF65-F5344CB8AC3E}">
        <p14:creationId xmlns:p14="http://schemas.microsoft.com/office/powerpoint/2010/main" val="38482315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72</a:t>
            </a:fld>
            <a:endParaRPr lang="en-US"/>
          </a:p>
        </p:txBody>
      </p:sp>
    </p:spTree>
    <p:extLst>
      <p:ext uri="{BB962C8B-B14F-4D97-AF65-F5344CB8AC3E}">
        <p14:creationId xmlns:p14="http://schemas.microsoft.com/office/powerpoint/2010/main" val="42438662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73</a:t>
            </a:fld>
            <a:endParaRPr lang="en-US"/>
          </a:p>
        </p:txBody>
      </p:sp>
    </p:spTree>
    <p:extLst>
      <p:ext uri="{BB962C8B-B14F-4D97-AF65-F5344CB8AC3E}">
        <p14:creationId xmlns:p14="http://schemas.microsoft.com/office/powerpoint/2010/main" val="13407230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74</a:t>
            </a:fld>
            <a:endParaRPr lang="en-US"/>
          </a:p>
        </p:txBody>
      </p:sp>
    </p:spTree>
    <p:extLst>
      <p:ext uri="{BB962C8B-B14F-4D97-AF65-F5344CB8AC3E}">
        <p14:creationId xmlns:p14="http://schemas.microsoft.com/office/powerpoint/2010/main" val="41780109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75</a:t>
            </a:fld>
            <a:endParaRPr lang="en-US"/>
          </a:p>
        </p:txBody>
      </p:sp>
    </p:spTree>
    <p:extLst>
      <p:ext uri="{BB962C8B-B14F-4D97-AF65-F5344CB8AC3E}">
        <p14:creationId xmlns:p14="http://schemas.microsoft.com/office/powerpoint/2010/main" val="10554741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76</a:t>
            </a:fld>
            <a:endParaRPr lang="en-US"/>
          </a:p>
        </p:txBody>
      </p:sp>
    </p:spTree>
    <p:extLst>
      <p:ext uri="{BB962C8B-B14F-4D97-AF65-F5344CB8AC3E}">
        <p14:creationId xmlns:p14="http://schemas.microsoft.com/office/powerpoint/2010/main" val="28665317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77</a:t>
            </a:fld>
            <a:endParaRPr lang="en-US"/>
          </a:p>
        </p:txBody>
      </p:sp>
    </p:spTree>
    <p:extLst>
      <p:ext uri="{BB962C8B-B14F-4D97-AF65-F5344CB8AC3E}">
        <p14:creationId xmlns:p14="http://schemas.microsoft.com/office/powerpoint/2010/main" val="3945121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78</a:t>
            </a:fld>
            <a:endParaRPr lang="en-US"/>
          </a:p>
        </p:txBody>
      </p:sp>
    </p:spTree>
    <p:extLst>
      <p:ext uri="{BB962C8B-B14F-4D97-AF65-F5344CB8AC3E}">
        <p14:creationId xmlns:p14="http://schemas.microsoft.com/office/powerpoint/2010/main" val="42827283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79</a:t>
            </a:fld>
            <a:endParaRPr lang="en-US"/>
          </a:p>
        </p:txBody>
      </p:sp>
    </p:spTree>
    <p:extLst>
      <p:ext uri="{BB962C8B-B14F-4D97-AF65-F5344CB8AC3E}">
        <p14:creationId xmlns:p14="http://schemas.microsoft.com/office/powerpoint/2010/main" val="3422729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aids can be grouped into various categories and includes a variety of equipment, specialized or construction and people. Lets take a quick look at each category. </a:t>
            </a:r>
          </a:p>
        </p:txBody>
      </p:sp>
      <p:sp>
        <p:nvSpPr>
          <p:cNvPr id="4" name="Slide Number Placeholder 3"/>
          <p:cNvSpPr>
            <a:spLocks noGrp="1"/>
          </p:cNvSpPr>
          <p:nvPr>
            <p:ph type="sldNum" sz="quarter" idx="10"/>
          </p:nvPr>
        </p:nvSpPr>
        <p:spPr/>
        <p:txBody>
          <a:bodyPr/>
          <a:lstStyle/>
          <a:p>
            <a:fld id="{F088528E-5327-43CC-945D-050D15FC3CF4}" type="slidenum">
              <a:rPr lang="en-US" smtClean="0"/>
              <a:t>8</a:t>
            </a:fld>
            <a:endParaRPr lang="en-US"/>
          </a:p>
        </p:txBody>
      </p:sp>
    </p:spTree>
    <p:extLst>
      <p:ext uri="{BB962C8B-B14F-4D97-AF65-F5344CB8AC3E}">
        <p14:creationId xmlns:p14="http://schemas.microsoft.com/office/powerpoint/2010/main" val="264808469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80</a:t>
            </a:fld>
            <a:endParaRPr lang="en-US"/>
          </a:p>
        </p:txBody>
      </p:sp>
    </p:spTree>
    <p:extLst>
      <p:ext uri="{BB962C8B-B14F-4D97-AF65-F5344CB8AC3E}">
        <p14:creationId xmlns:p14="http://schemas.microsoft.com/office/powerpoint/2010/main" val="11211909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81</a:t>
            </a:fld>
            <a:endParaRPr lang="en-US"/>
          </a:p>
        </p:txBody>
      </p:sp>
    </p:spTree>
    <p:extLst>
      <p:ext uri="{BB962C8B-B14F-4D97-AF65-F5344CB8AC3E}">
        <p14:creationId xmlns:p14="http://schemas.microsoft.com/office/powerpoint/2010/main" val="53023407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82</a:t>
            </a:fld>
            <a:endParaRPr lang="en-US"/>
          </a:p>
        </p:txBody>
      </p:sp>
    </p:spTree>
    <p:extLst>
      <p:ext uri="{BB962C8B-B14F-4D97-AF65-F5344CB8AC3E}">
        <p14:creationId xmlns:p14="http://schemas.microsoft.com/office/powerpoint/2010/main" val="14906556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83</a:t>
            </a:fld>
            <a:endParaRPr lang="en-US"/>
          </a:p>
        </p:txBody>
      </p:sp>
    </p:spTree>
    <p:extLst>
      <p:ext uri="{BB962C8B-B14F-4D97-AF65-F5344CB8AC3E}">
        <p14:creationId xmlns:p14="http://schemas.microsoft.com/office/powerpoint/2010/main" val="33323582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84</a:t>
            </a:fld>
            <a:endParaRPr lang="en-US"/>
          </a:p>
        </p:txBody>
      </p:sp>
    </p:spTree>
    <p:extLst>
      <p:ext uri="{BB962C8B-B14F-4D97-AF65-F5344CB8AC3E}">
        <p14:creationId xmlns:p14="http://schemas.microsoft.com/office/powerpoint/2010/main" val="348423674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85</a:t>
            </a:fld>
            <a:endParaRPr lang="en-US"/>
          </a:p>
        </p:txBody>
      </p:sp>
    </p:spTree>
    <p:extLst>
      <p:ext uri="{BB962C8B-B14F-4D97-AF65-F5344CB8AC3E}">
        <p14:creationId xmlns:p14="http://schemas.microsoft.com/office/powerpoint/2010/main" val="28574608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86</a:t>
            </a:fld>
            <a:endParaRPr lang="en-US"/>
          </a:p>
        </p:txBody>
      </p:sp>
    </p:spTree>
    <p:extLst>
      <p:ext uri="{BB962C8B-B14F-4D97-AF65-F5344CB8AC3E}">
        <p14:creationId xmlns:p14="http://schemas.microsoft.com/office/powerpoint/2010/main" val="39012124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87</a:t>
            </a:fld>
            <a:endParaRPr lang="en-US"/>
          </a:p>
        </p:txBody>
      </p:sp>
    </p:spTree>
    <p:extLst>
      <p:ext uri="{BB962C8B-B14F-4D97-AF65-F5344CB8AC3E}">
        <p14:creationId xmlns:p14="http://schemas.microsoft.com/office/powerpoint/2010/main" val="423889285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88</a:t>
            </a:fld>
            <a:endParaRPr lang="en-US"/>
          </a:p>
        </p:txBody>
      </p:sp>
    </p:spTree>
    <p:extLst>
      <p:ext uri="{BB962C8B-B14F-4D97-AF65-F5344CB8AC3E}">
        <p14:creationId xmlns:p14="http://schemas.microsoft.com/office/powerpoint/2010/main" val="26035945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89</a:t>
            </a:fld>
            <a:endParaRPr lang="en-US"/>
          </a:p>
        </p:txBody>
      </p:sp>
    </p:spTree>
    <p:extLst>
      <p:ext uri="{BB962C8B-B14F-4D97-AF65-F5344CB8AC3E}">
        <p14:creationId xmlns:p14="http://schemas.microsoft.com/office/powerpoint/2010/main" val="1822331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concepts about sensors:</a:t>
            </a:r>
          </a:p>
          <a:p>
            <a:pPr marL="228600" indent="-228600">
              <a:buAutoNum type="arabicParenR"/>
            </a:pPr>
            <a:r>
              <a:rPr lang="en-US" dirty="0"/>
              <a:t>Probability of Detection – perfect is 1 (100%) – that doesn’t happen. (PD) </a:t>
            </a:r>
          </a:p>
          <a:p>
            <a:pPr marL="228600" indent="-228600">
              <a:buAutoNum type="arabicParenR"/>
            </a:pPr>
            <a:r>
              <a:rPr lang="en-US" dirty="0"/>
              <a:t>Confidence Level – 90% 95% </a:t>
            </a:r>
          </a:p>
          <a:p>
            <a:pPr marL="228600" indent="-228600">
              <a:buAutoNum type="arabicParenR"/>
            </a:pPr>
            <a:r>
              <a:rPr lang="en-US" dirty="0"/>
              <a:t>The PD varies according to weather, hardware design, sensitivity adjustment, condition of the equipment. The security designer needs to figure out what her tolerance level is in order to select the right configuration and adjustments</a:t>
            </a:r>
          </a:p>
          <a:p>
            <a:pPr marL="228600" indent="-228600">
              <a:buAutoNum type="arabicParenR"/>
            </a:pPr>
            <a:r>
              <a:rPr lang="en-US" dirty="0"/>
              <a:t>Nuisance Alarm Rates (NAR) – nuisance alarms are those which are triggered by anything other than an intrusion. Ideal this should be 0, but unlikely for the same reasons as the PD.  </a:t>
            </a:r>
          </a:p>
          <a:p>
            <a:pPr marL="228600" indent="-228600">
              <a:buAutoNum type="arabicParenR"/>
            </a:pPr>
            <a:r>
              <a:rPr lang="en-US" dirty="0"/>
              <a:t>The engineer should design with the False Alarm Rate in mind. </a:t>
            </a:r>
          </a:p>
          <a:p>
            <a:pPr marL="228600" indent="-228600">
              <a:buAutoNum type="arabicParenR"/>
            </a:pPr>
            <a:endParaRPr lang="en-US" dirty="0"/>
          </a:p>
          <a:p>
            <a:pPr marL="228600" indent="-228600">
              <a:buAutoNum type="arabicParenR"/>
            </a:pPr>
            <a:r>
              <a:rPr lang="en-US" dirty="0"/>
              <a:t>Ideally you would set clear tolerance such as a PD of .9 with a FAR of no more than one per day per zone. </a:t>
            </a:r>
          </a:p>
          <a:p>
            <a:pPr marL="228600" indent="-228600">
              <a:buAutoNum type="arabicParenR"/>
            </a:pPr>
            <a:r>
              <a:rPr lang="en-US" dirty="0"/>
              <a:t>Vulnerability to defeat – you can defeat via bypass (whereby the bad guy goes around the detection zone) or a spoof (whereby the bad guy is able to get pass the detection zone without being noticed</a:t>
            </a:r>
          </a:p>
          <a:p>
            <a:pPr marL="228600" indent="-228600">
              <a:buAutoNum type="arabicParenR"/>
            </a:pPr>
            <a:endParaRPr lang="en-US" dirty="0"/>
          </a:p>
          <a:p>
            <a:pPr marL="228600" indent="-228600">
              <a:buAutoNum type="arabicParenR"/>
            </a:pPr>
            <a:r>
              <a:rPr lang="en-US" dirty="0"/>
              <a:t>The sensors should be operated according to their specs (weather) and are best if they are UL certified – understand their </a:t>
            </a:r>
            <a:r>
              <a:rPr lang="en-US" dirty="0" err="1"/>
              <a:t>limiations</a:t>
            </a:r>
            <a:r>
              <a:rPr lang="en-US" dirty="0"/>
              <a:t>. For example if it’s line of site you can’t use it in places where there a lots of trees or vehicle movement. If the weather is variable you probably wouldn’t want to use an ultrasound. </a:t>
            </a:r>
          </a:p>
          <a:p>
            <a:pPr marL="228600" indent="-228600">
              <a:buAutoNum type="arabicParenR"/>
            </a:pPr>
            <a:endParaRPr lang="en-US" dirty="0"/>
          </a:p>
          <a:p>
            <a:pPr marL="228600" indent="-228600">
              <a:buAutoNum type="arabicParenR"/>
            </a:pPr>
            <a:r>
              <a:rPr lang="en-US" dirty="0"/>
              <a:t>Other factors to keep in mind are the maturity of the sensor (long in use or is it a test?) </a:t>
            </a:r>
          </a:p>
          <a:p>
            <a:pPr marL="228600" indent="-228600">
              <a:buAutoNum type="arabicParenR"/>
            </a:pPr>
            <a:r>
              <a:rPr lang="en-US" dirty="0"/>
              <a:t>Design consideration : they are best used in combination with another </a:t>
            </a:r>
            <a:r>
              <a:rPr lang="en-US" dirty="0" err="1"/>
              <a:t>technogloy</a:t>
            </a:r>
            <a:r>
              <a:rPr lang="en-US" dirty="0"/>
              <a:t> in order to create a protection in depth. Use sensors which are complementary (different strengths and </a:t>
            </a:r>
            <a:r>
              <a:rPr lang="en-US" dirty="0" err="1"/>
              <a:t>weakeness</a:t>
            </a:r>
            <a:r>
              <a:rPr lang="en-US" dirty="0"/>
              <a:t>)</a:t>
            </a:r>
          </a:p>
          <a:p>
            <a:pPr marL="228600" indent="-228600">
              <a:buAutoNum type="arabicParenR"/>
            </a:pPr>
            <a:endParaRPr lang="en-US" dirty="0"/>
          </a:p>
          <a:p>
            <a:pPr marL="228600" indent="-228600">
              <a:buAutoNum type="arabicParenR"/>
            </a:pPr>
            <a:r>
              <a:rPr lang="en-US" dirty="0"/>
              <a:t>Keep them tested, maintained, find tamper resistant versions, keep in mind the environmental factors, surge protection (lighting), </a:t>
            </a:r>
          </a:p>
          <a:p>
            <a:endParaRPr lang="en-US" dirty="0"/>
          </a:p>
          <a:p>
            <a:r>
              <a:rPr lang="en-US" dirty="0"/>
              <a:t>Passive v active – refers to the mechanism which is required for an event to be triggered. Active sensors send out a signal whereas passive sensors wait to receive a signal. A motion detector </a:t>
            </a:r>
          </a:p>
        </p:txBody>
      </p:sp>
      <p:sp>
        <p:nvSpPr>
          <p:cNvPr id="4" name="Slide Number Placeholder 3"/>
          <p:cNvSpPr>
            <a:spLocks noGrp="1"/>
          </p:cNvSpPr>
          <p:nvPr>
            <p:ph type="sldNum" sz="quarter" idx="10"/>
          </p:nvPr>
        </p:nvSpPr>
        <p:spPr/>
        <p:txBody>
          <a:bodyPr/>
          <a:lstStyle/>
          <a:p>
            <a:fld id="{F088528E-5327-43CC-945D-050D15FC3CF4}" type="slidenum">
              <a:rPr lang="en-US" smtClean="0"/>
              <a:t>9</a:t>
            </a:fld>
            <a:endParaRPr lang="en-US"/>
          </a:p>
        </p:txBody>
      </p:sp>
    </p:spTree>
    <p:extLst>
      <p:ext uri="{BB962C8B-B14F-4D97-AF65-F5344CB8AC3E}">
        <p14:creationId xmlns:p14="http://schemas.microsoft.com/office/powerpoint/2010/main" val="30694686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90</a:t>
            </a:fld>
            <a:endParaRPr lang="en-US"/>
          </a:p>
        </p:txBody>
      </p:sp>
    </p:spTree>
    <p:extLst>
      <p:ext uri="{BB962C8B-B14F-4D97-AF65-F5344CB8AC3E}">
        <p14:creationId xmlns:p14="http://schemas.microsoft.com/office/powerpoint/2010/main" val="6905741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91</a:t>
            </a:fld>
            <a:endParaRPr lang="en-US"/>
          </a:p>
        </p:txBody>
      </p:sp>
    </p:spTree>
    <p:extLst>
      <p:ext uri="{BB962C8B-B14F-4D97-AF65-F5344CB8AC3E}">
        <p14:creationId xmlns:p14="http://schemas.microsoft.com/office/powerpoint/2010/main" val="15036883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92</a:t>
            </a:fld>
            <a:endParaRPr lang="en-US"/>
          </a:p>
        </p:txBody>
      </p:sp>
    </p:spTree>
    <p:extLst>
      <p:ext uri="{BB962C8B-B14F-4D97-AF65-F5344CB8AC3E}">
        <p14:creationId xmlns:p14="http://schemas.microsoft.com/office/powerpoint/2010/main" val="37605615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93</a:t>
            </a:fld>
            <a:endParaRPr lang="en-US"/>
          </a:p>
        </p:txBody>
      </p:sp>
    </p:spTree>
    <p:extLst>
      <p:ext uri="{BB962C8B-B14F-4D97-AF65-F5344CB8AC3E}">
        <p14:creationId xmlns:p14="http://schemas.microsoft.com/office/powerpoint/2010/main" val="413102105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94</a:t>
            </a:fld>
            <a:endParaRPr lang="en-US"/>
          </a:p>
        </p:txBody>
      </p:sp>
    </p:spTree>
    <p:extLst>
      <p:ext uri="{BB962C8B-B14F-4D97-AF65-F5344CB8AC3E}">
        <p14:creationId xmlns:p14="http://schemas.microsoft.com/office/powerpoint/2010/main" val="42076561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95</a:t>
            </a:fld>
            <a:endParaRPr lang="en-US"/>
          </a:p>
        </p:txBody>
      </p:sp>
    </p:spTree>
    <p:extLst>
      <p:ext uri="{BB962C8B-B14F-4D97-AF65-F5344CB8AC3E}">
        <p14:creationId xmlns:p14="http://schemas.microsoft.com/office/powerpoint/2010/main" val="5595510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96</a:t>
            </a:fld>
            <a:endParaRPr lang="en-US"/>
          </a:p>
        </p:txBody>
      </p:sp>
    </p:spTree>
    <p:extLst>
      <p:ext uri="{BB962C8B-B14F-4D97-AF65-F5344CB8AC3E}">
        <p14:creationId xmlns:p14="http://schemas.microsoft.com/office/powerpoint/2010/main" val="21242001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97</a:t>
            </a:fld>
            <a:endParaRPr lang="en-US"/>
          </a:p>
        </p:txBody>
      </p:sp>
    </p:spTree>
    <p:extLst>
      <p:ext uri="{BB962C8B-B14F-4D97-AF65-F5344CB8AC3E}">
        <p14:creationId xmlns:p14="http://schemas.microsoft.com/office/powerpoint/2010/main" val="36328038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98</a:t>
            </a:fld>
            <a:endParaRPr lang="en-US"/>
          </a:p>
        </p:txBody>
      </p:sp>
    </p:spTree>
    <p:extLst>
      <p:ext uri="{BB962C8B-B14F-4D97-AF65-F5344CB8AC3E}">
        <p14:creationId xmlns:p14="http://schemas.microsoft.com/office/powerpoint/2010/main" val="31780663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8528E-5327-43CC-945D-050D15FC3CF4}" type="slidenum">
              <a:rPr lang="en-US" smtClean="0"/>
              <a:t>99</a:t>
            </a:fld>
            <a:endParaRPr lang="en-US"/>
          </a:p>
        </p:txBody>
      </p:sp>
    </p:spTree>
    <p:extLst>
      <p:ext uri="{BB962C8B-B14F-4D97-AF65-F5344CB8AC3E}">
        <p14:creationId xmlns:p14="http://schemas.microsoft.com/office/powerpoint/2010/main" val="3236193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audio" Target="../media/audio1.wav"/></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No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93922" y="3817134"/>
            <a:ext cx="7543800" cy="1143000"/>
          </a:xfrm>
          <a:gradFill flip="none" rotWithShape="1">
            <a:gsLst>
              <a:gs pos="15000">
                <a:srgbClr val="0094BB"/>
              </a:gs>
              <a:gs pos="54000">
                <a:schemeClr val="bg2">
                  <a:lumMod val="95000"/>
                </a:schemeClr>
              </a:gs>
              <a:gs pos="96000">
                <a:srgbClr val="0094BB"/>
              </a:gs>
            </a:gsLst>
            <a:lin ang="10800000" scaled="1"/>
            <a:tileRect/>
          </a:gradFill>
        </p:spPr>
        <p:txBody>
          <a:bodyPr anchor="ctr"/>
          <a:lstStyle>
            <a:lvl1pPr algn="ctr">
              <a:defRPr>
                <a:solidFill>
                  <a:schemeClr val="tx1"/>
                </a:solidFill>
              </a:defRPr>
            </a:lvl1pPr>
          </a:lstStyle>
          <a:p>
            <a:r>
              <a:rPr lang="en-US" dirty="0"/>
              <a:t>TITLE: Calibri, 30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32807" y="1124713"/>
            <a:ext cx="2282957" cy="1359411"/>
          </a:xfrm>
          <a:prstGeom prst="rect">
            <a:avLst/>
          </a:prstGeom>
        </p:spPr>
      </p:pic>
    </p:spTree>
    <p:extLst>
      <p:ext uri="{BB962C8B-B14F-4D97-AF65-F5344CB8AC3E}">
        <p14:creationId xmlns:p14="http://schemas.microsoft.com/office/powerpoint/2010/main" val="1510843781"/>
      </p:ext>
    </p:extLst>
  </p:cSld>
  <p:clrMapOvr>
    <a:masterClrMapping/>
  </p:clrMapOvr>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chnology">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952" y="-800"/>
            <a:ext cx="12190476" cy="6400000"/>
          </a:xfrm>
          <a:prstGeom prst="rect">
            <a:avLst/>
          </a:prstGeom>
        </p:spPr>
      </p:pic>
      <p:sp>
        <p:nvSpPr>
          <p:cNvPr id="9" name="Rectangle 8"/>
          <p:cNvSpPr/>
          <p:nvPr/>
        </p:nvSpPr>
        <p:spPr>
          <a:xfrm>
            <a:off x="0" y="0"/>
            <a:ext cx="9150179" cy="6400800"/>
          </a:xfrm>
          <a:prstGeom prst="rect">
            <a:avLst/>
          </a:prstGeom>
          <a:solidFill>
            <a:schemeClr val="tx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buFont typeface="Arial" panose="020B0604020202020204" pitchFamily="34" charset="0"/>
              <a:buChar char="•"/>
            </a:pPr>
            <a:endParaRPr lang="en-US" sz="825"/>
          </a:p>
        </p:txBody>
      </p:sp>
      <p:sp>
        <p:nvSpPr>
          <p:cNvPr id="2" name="Title 1"/>
          <p:cNvSpPr>
            <a:spLocks noGrp="1"/>
          </p:cNvSpPr>
          <p:nvPr>
            <p:ph type="title" hasCustomPrompt="1"/>
          </p:nvPr>
        </p:nvSpPr>
        <p:spPr/>
        <p:txBody>
          <a:bodyPr/>
          <a:lstStyle>
            <a:lvl1pPr algn="r">
              <a:defRPr/>
            </a:lvl1pPr>
          </a:lstStyle>
          <a:p>
            <a:r>
              <a:rPr lang="en-US" dirty="0"/>
              <a:t>Title: Calibri, 30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2057400" y="2057401"/>
            <a:ext cx="6288881" cy="2295141"/>
          </a:xfrm>
        </p:spPr>
        <p:txBody>
          <a:bodyPr/>
          <a:lstStyle>
            <a:lvl1pPr algn="r">
              <a:defRPr>
                <a:solidFill>
                  <a:schemeClr val="bg1"/>
                </a:solidFill>
              </a:defRPr>
            </a:lvl1pPr>
            <a:lvl2pPr algn="r">
              <a:defRPr>
                <a:solidFill>
                  <a:schemeClr val="bg1"/>
                </a:solidFill>
              </a:defRPr>
            </a:lvl2pPr>
            <a:lvl3pPr marL="685800" indent="0" algn="r">
              <a:buNone/>
              <a:defRPr>
                <a:solidFill>
                  <a:schemeClr val="bg1"/>
                </a:solidFill>
              </a:defRPr>
            </a:lvl3pPr>
            <a:lvl4pPr algn="r">
              <a:defRPr>
                <a:solidFill>
                  <a:schemeClr val="bg1"/>
                </a:solidFill>
              </a:defRPr>
            </a:lvl4pPr>
            <a:lvl5pPr algn="r">
              <a:defRPr>
                <a:solidFill>
                  <a:schemeClr val="bg1"/>
                </a:solidFill>
              </a:defRPr>
            </a:lvl5pPr>
          </a:lstStyle>
          <a:p>
            <a:pPr lvl="0"/>
            <a:r>
              <a:rPr lang="en-US" dirty="0"/>
              <a:t>Subtitle: Calibri, 24 </a:t>
            </a:r>
            <a:r>
              <a:rPr lang="en-US" dirty="0" err="1"/>
              <a:t>pt</a:t>
            </a:r>
            <a:endParaRPr lang="en-US" dirty="0"/>
          </a:p>
          <a:p>
            <a:pPr lvl="1"/>
            <a:r>
              <a:rPr lang="en-US" dirty="0"/>
              <a:t>Second level</a:t>
            </a:r>
          </a:p>
          <a:p>
            <a:pPr lvl="2"/>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4765" y="4352542"/>
            <a:ext cx="2282957" cy="1362459"/>
          </a:xfrm>
          <a:prstGeom prst="rect">
            <a:avLst/>
          </a:prstGeom>
        </p:spPr>
      </p:pic>
    </p:spTree>
    <p:extLst>
      <p:ext uri="{BB962C8B-B14F-4D97-AF65-F5344CB8AC3E}">
        <p14:creationId xmlns:p14="http://schemas.microsoft.com/office/powerpoint/2010/main" val="2631020343"/>
      </p:ext>
    </p:extLst>
  </p:cSld>
  <p:clrMapOvr>
    <a:masterClrMapping/>
  </p:clrMapOvr>
  <p:hf sldNum="0"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CTV">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667" y="0"/>
            <a:ext cx="5533333" cy="6400000"/>
          </a:xfrm>
          <a:prstGeom prst="rect">
            <a:avLst/>
          </a:prstGeom>
        </p:spPr>
      </p:pic>
      <p:sp>
        <p:nvSpPr>
          <p:cNvPr id="2" name="Title 1"/>
          <p:cNvSpPr>
            <a:spLocks noGrp="1"/>
          </p:cNvSpPr>
          <p:nvPr>
            <p:ph type="title" hasCustomPrompt="1"/>
          </p:nvPr>
        </p:nvSpPr>
        <p:spPr>
          <a:xfrm>
            <a:off x="802386" y="914400"/>
            <a:ext cx="4912614" cy="1143000"/>
          </a:xfrm>
        </p:spPr>
        <p:txBody>
          <a:bodyPr/>
          <a:lstStyle>
            <a:lvl1pPr>
              <a:defRPr/>
            </a:lvl1pPr>
          </a:lstStyle>
          <a:p>
            <a:r>
              <a:rPr lang="en-US" dirty="0" err="1"/>
              <a:t>TITLe</a:t>
            </a:r>
            <a:r>
              <a:rPr lang="en-US" dirty="0"/>
              <a:t>: Calibri, 30pt</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802482" y="2057400"/>
            <a:ext cx="6284119" cy="1978152"/>
          </a:xfrm>
        </p:spPr>
        <p:txBody>
          <a:bodyPr/>
          <a:lstStyle>
            <a:lvl1pPr>
              <a:defRPr/>
            </a:lvl1pPr>
          </a:lstStyle>
          <a:p>
            <a:pPr lvl="0"/>
            <a:r>
              <a:rPr lang="en-US" dirty="0"/>
              <a:t>Subtitle: Calibri, 24 </a:t>
            </a:r>
            <a:r>
              <a:rPr lang="en-US" dirty="0" err="1"/>
              <a:t>pt</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386" y="4355590"/>
            <a:ext cx="2282957" cy="1359411"/>
          </a:xfrm>
          <a:prstGeom prst="rect">
            <a:avLst/>
          </a:prstGeom>
        </p:spPr>
      </p:pic>
    </p:spTree>
    <p:extLst>
      <p:ext uri="{BB962C8B-B14F-4D97-AF65-F5344CB8AC3E}">
        <p14:creationId xmlns:p14="http://schemas.microsoft.com/office/powerpoint/2010/main" val="1373528529"/>
      </p:ext>
    </p:extLst>
  </p:cSld>
  <p:clrMapOvr>
    <a:masterClrMapping/>
  </p:clrMapOvr>
  <p:hf sldNum="0"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nd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0805" y="1632204"/>
            <a:ext cx="2886961" cy="1719072"/>
          </a:xfrm>
          <a:prstGeom prst="rect">
            <a:avLst/>
          </a:prstGeom>
        </p:spPr>
      </p:pic>
      <p:sp>
        <p:nvSpPr>
          <p:cNvPr id="6" name="Text Placeholder 5"/>
          <p:cNvSpPr>
            <a:spLocks noGrp="1"/>
          </p:cNvSpPr>
          <p:nvPr>
            <p:ph type="body" sz="quarter" idx="13" hasCustomPrompt="1"/>
          </p:nvPr>
        </p:nvSpPr>
        <p:spPr>
          <a:xfrm>
            <a:off x="802386" y="4572000"/>
            <a:ext cx="7543800" cy="1252728"/>
          </a:xfrm>
        </p:spPr>
        <p:txBody>
          <a:bodyPr>
            <a:normAutofit/>
          </a:bodyPr>
          <a:lstStyle>
            <a:lvl1pPr algn="ctr">
              <a:defRPr sz="3000" b="1"/>
            </a:lvl1pPr>
          </a:lstStyle>
          <a:p>
            <a:pPr lvl="0"/>
            <a:r>
              <a:rPr lang="en-US" dirty="0"/>
              <a:t>End Slide, Contact Info</a:t>
            </a:r>
          </a:p>
        </p:txBody>
      </p:sp>
    </p:spTree>
    <p:extLst>
      <p:ext uri="{BB962C8B-B14F-4D97-AF65-F5344CB8AC3E}">
        <p14:creationId xmlns:p14="http://schemas.microsoft.com/office/powerpoint/2010/main" val="3245128469"/>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End Slide 2">
    <p:bg>
      <p:bgPr>
        <a:solidFill>
          <a:schemeClr val="tx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8" name="Title 1"/>
          <p:cNvSpPr>
            <a:spLocks noGrp="1"/>
          </p:cNvSpPr>
          <p:nvPr>
            <p:ph type="title" hasCustomPrompt="1"/>
          </p:nvPr>
        </p:nvSpPr>
        <p:spPr>
          <a:xfrm>
            <a:off x="800100" y="4572000"/>
            <a:ext cx="7543800" cy="1248032"/>
          </a:xfrm>
        </p:spPr>
        <p:txBody>
          <a:bodyPr/>
          <a:lstStyle>
            <a:lvl1pPr algn="ctr">
              <a:defRPr cap="none" spc="0" baseline="0">
                <a:solidFill>
                  <a:schemeClr val="bg1"/>
                </a:solidFill>
              </a:defRPr>
            </a:lvl1pPr>
          </a:lstStyle>
          <a:p>
            <a:r>
              <a:rPr lang="en-US" dirty="0"/>
              <a:t>End Slide, Contact Info</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9534" y="1623224"/>
            <a:ext cx="2884932" cy="1721792"/>
          </a:xfrm>
          <a:prstGeom prst="rect">
            <a:avLst/>
          </a:prstGeom>
        </p:spPr>
      </p:pic>
    </p:spTree>
    <p:extLst>
      <p:ext uri="{BB962C8B-B14F-4D97-AF65-F5344CB8AC3E}">
        <p14:creationId xmlns:p14="http://schemas.microsoft.com/office/powerpoint/2010/main" val="984840984"/>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 Text and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1143000"/>
          </a:xfrm>
        </p:spPr>
        <p:txBody>
          <a:bodyPr/>
          <a:lstStyle>
            <a:lvl1pPr>
              <a:defRPr/>
            </a:lvl1pPr>
          </a:lstStyle>
          <a:p>
            <a:r>
              <a:rPr lang="en-US" dirty="0"/>
              <a:t>Heading: Calibri 36pt, Bold</a:t>
            </a:r>
          </a:p>
        </p:txBody>
      </p:sp>
      <p:sp>
        <p:nvSpPr>
          <p:cNvPr id="13" name="Text Placeholder 12"/>
          <p:cNvSpPr>
            <a:spLocks noGrp="1"/>
          </p:cNvSpPr>
          <p:nvPr>
            <p:ph type="body" sz="quarter" idx="10" hasCustomPrompt="1"/>
          </p:nvPr>
        </p:nvSpPr>
        <p:spPr>
          <a:xfrm>
            <a:off x="800100" y="2057400"/>
            <a:ext cx="3771900" cy="3657600"/>
          </a:xfrm>
        </p:spPr>
        <p:txBody>
          <a:bodyPr/>
          <a:lstStyle>
            <a:lvl1pPr>
              <a:defRPr/>
            </a:lvl1pPr>
          </a:lstStyle>
          <a:p>
            <a:pPr lvl="0"/>
            <a:r>
              <a:rPr lang="en-US" dirty="0"/>
              <a:t>Paragraph: Calibri 32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1"/>
          </p:nvPr>
        </p:nvSpPr>
        <p:spPr>
          <a:xfrm>
            <a:off x="4581267" y="2057400"/>
            <a:ext cx="3762633" cy="3657600"/>
          </a:xfrm>
        </p:spPr>
        <p:txBody>
          <a:bodyPr/>
          <a:lstStyle/>
          <a:p>
            <a:r>
              <a:rPr lang="en-US"/>
              <a:t>Click icon to add picture</a:t>
            </a:r>
          </a:p>
        </p:txBody>
      </p:sp>
      <p:sp>
        <p:nvSpPr>
          <p:cNvPr id="1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1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©2017 ASIS International </a:t>
            </a:r>
          </a:p>
        </p:txBody>
      </p:sp>
      <p:sp>
        <p:nvSpPr>
          <p:cNvPr id="1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8E0E783-52B3-4E0C-902C-FD8B73433CD8}" type="slidenum">
              <a:rPr lang="en-US" smtClean="0"/>
              <a:pPr>
                <a:defRPr/>
              </a:pPr>
              <a:t>‹#›</a:t>
            </a:fld>
            <a:endParaRPr lang="en-US"/>
          </a:p>
        </p:txBody>
      </p:sp>
    </p:spTree>
    <p:extLst>
      <p:ext uri="{BB962C8B-B14F-4D97-AF65-F5344CB8AC3E}">
        <p14:creationId xmlns:p14="http://schemas.microsoft.com/office/powerpoint/2010/main" val="3551759168"/>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3. Text and image reverse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1143000"/>
          </a:xfrm>
        </p:spPr>
        <p:txBody>
          <a:bodyPr/>
          <a:lstStyle>
            <a:lvl1pPr>
              <a:defRPr/>
            </a:lvl1pPr>
          </a:lstStyle>
          <a:p>
            <a:r>
              <a:rPr lang="en-US" dirty="0"/>
              <a:t>Heading: Calibri 36pt, Bold</a:t>
            </a:r>
          </a:p>
        </p:txBody>
      </p:sp>
      <p:sp>
        <p:nvSpPr>
          <p:cNvPr id="13" name="Text Placeholder 12"/>
          <p:cNvSpPr>
            <a:spLocks noGrp="1"/>
          </p:cNvSpPr>
          <p:nvPr>
            <p:ph type="body" sz="quarter" idx="10" hasCustomPrompt="1"/>
          </p:nvPr>
        </p:nvSpPr>
        <p:spPr>
          <a:xfrm>
            <a:off x="4565822" y="2057399"/>
            <a:ext cx="3771900" cy="3657600"/>
          </a:xfrm>
        </p:spPr>
        <p:txBody>
          <a:bodyPr/>
          <a:lstStyle>
            <a:lvl1pPr>
              <a:defRPr/>
            </a:lvl1pPr>
          </a:lstStyle>
          <a:p>
            <a:pPr lvl="0"/>
            <a:r>
              <a:rPr lang="en-US" dirty="0"/>
              <a:t>Paragraph: Calibri 32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1"/>
          </p:nvPr>
        </p:nvSpPr>
        <p:spPr>
          <a:xfrm>
            <a:off x="788400" y="2057399"/>
            <a:ext cx="3762633" cy="3657600"/>
          </a:xfrm>
        </p:spPr>
        <p:txBody>
          <a:bodyPr/>
          <a:lstStyle/>
          <a:p>
            <a:r>
              <a:rPr lang="en-US"/>
              <a:t>Click icon to add picture</a:t>
            </a:r>
          </a:p>
        </p:txBody>
      </p:sp>
      <p:sp>
        <p:nvSpPr>
          <p:cNvPr id="1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1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©2017 ASIS International </a:t>
            </a:r>
          </a:p>
        </p:txBody>
      </p:sp>
      <p:sp>
        <p:nvSpPr>
          <p:cNvPr id="1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8E0E783-52B3-4E0C-902C-FD8B73433CD8}" type="slidenum">
              <a:rPr lang="en-US" smtClean="0"/>
              <a:pPr>
                <a:defRPr/>
              </a:pPr>
              <a:t>‹#›</a:t>
            </a:fld>
            <a:endParaRPr lang="en-US"/>
          </a:p>
        </p:txBody>
      </p:sp>
    </p:spTree>
    <p:extLst>
      <p:ext uri="{BB962C8B-B14F-4D97-AF65-F5344CB8AC3E}">
        <p14:creationId xmlns:p14="http://schemas.microsoft.com/office/powerpoint/2010/main" val="1394849473"/>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 Defau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0100" y="914400"/>
            <a:ext cx="7543800" cy="1143000"/>
          </a:xfrm>
        </p:spPr>
        <p:txBody>
          <a:bodyPr/>
          <a:lstStyle>
            <a:lvl1pPr>
              <a:lnSpc>
                <a:spcPct val="100000"/>
              </a:lnSpc>
              <a:defRPr baseline="0"/>
            </a:lvl1pPr>
          </a:lstStyle>
          <a:p>
            <a:r>
              <a:rPr lang="en-US" dirty="0"/>
              <a:t>Heading: Calibri 36pt, Bold</a:t>
            </a:r>
          </a:p>
        </p:txBody>
      </p:sp>
      <p:sp>
        <p:nvSpPr>
          <p:cNvPr id="13" name="Text Placeholder 12"/>
          <p:cNvSpPr>
            <a:spLocks noGrp="1"/>
          </p:cNvSpPr>
          <p:nvPr>
            <p:ph type="body" sz="quarter" idx="10" hasCustomPrompt="1"/>
          </p:nvPr>
        </p:nvSpPr>
        <p:spPr>
          <a:xfrm>
            <a:off x="800100" y="2057401"/>
            <a:ext cx="7543800" cy="3657601"/>
          </a:xfrm>
        </p:spPr>
        <p:txBody>
          <a:bodyPr/>
          <a:lstStyle>
            <a:lvl1pPr>
              <a:lnSpc>
                <a:spcPct val="100000"/>
              </a:lnSpc>
              <a:defRPr/>
            </a:lvl1pPr>
            <a:lvl2pPr>
              <a:lnSpc>
                <a:spcPct val="100000"/>
              </a:lnSpc>
              <a:defRPr sz="2100"/>
            </a:lvl2pPr>
            <a:lvl3pPr>
              <a:lnSpc>
                <a:spcPct val="100000"/>
              </a:lnSpc>
              <a:defRPr/>
            </a:lvl3pPr>
            <a:lvl4pPr>
              <a:lnSpc>
                <a:spcPct val="100000"/>
              </a:lnSpc>
              <a:defRPr/>
            </a:lvl4pPr>
            <a:lvl5pPr>
              <a:lnSpc>
                <a:spcPct val="100000"/>
              </a:lnSpc>
              <a:defRPr/>
            </a:lvl5pPr>
          </a:lstStyle>
          <a:p>
            <a:pPr lvl="0"/>
            <a:r>
              <a:rPr lang="en-US" dirty="0"/>
              <a:t>Paragraph: Calibri 32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8"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©2017 ASIS International </a:t>
            </a:r>
          </a:p>
        </p:txBody>
      </p:sp>
      <p:sp>
        <p:nvSpPr>
          <p:cNvPr id="12"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8E0E783-52B3-4E0C-902C-FD8B73433CD8}" type="slidenum">
              <a:rPr lang="en-US" smtClean="0"/>
              <a:pPr>
                <a:defRPr/>
              </a:pPr>
              <a:t>‹#›</a:t>
            </a:fld>
            <a:endParaRPr lang="en-US"/>
          </a:p>
        </p:txBody>
      </p:sp>
    </p:spTree>
    <p:extLst>
      <p:ext uri="{BB962C8B-B14F-4D97-AF65-F5344CB8AC3E}">
        <p14:creationId xmlns:p14="http://schemas.microsoft.com/office/powerpoint/2010/main" val="3684789022"/>
      </p:ext>
    </p:extLst>
  </p:cSld>
  <p:clrMapOvr>
    <a:masterClrMapping/>
  </p:clrMapOvr>
  <p:hf sldNum="0" hdr="0" dt="0"/>
  <p:extLst>
    <p:ext uri="{DCECCB84-F9BA-43D5-87BE-67443E8EF086}">
      <p15:sldGuideLst xmlns:p15="http://schemas.microsoft.com/office/powerpoint/2012/main">
        <p15:guide id="1"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 Two-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400"/>
            <a:ext cx="7543800" cy="1143000"/>
          </a:xfrm>
        </p:spPr>
        <p:txBody>
          <a:bodyPr/>
          <a:lstStyle>
            <a:lvl1pPr>
              <a:lnSpc>
                <a:spcPct val="100000"/>
              </a:lnSpc>
              <a:defRPr/>
            </a:lvl1pPr>
          </a:lstStyle>
          <a:p>
            <a:r>
              <a:rPr lang="en-US" dirty="0"/>
              <a:t>Heading: Calibri 36pt, Bold</a:t>
            </a:r>
          </a:p>
        </p:txBody>
      </p:sp>
      <p:sp>
        <p:nvSpPr>
          <p:cNvPr id="13" name="Text Placeholder 12"/>
          <p:cNvSpPr>
            <a:spLocks noGrp="1"/>
          </p:cNvSpPr>
          <p:nvPr>
            <p:ph type="body" sz="quarter" idx="10" hasCustomPrompt="1"/>
          </p:nvPr>
        </p:nvSpPr>
        <p:spPr>
          <a:xfrm>
            <a:off x="802863" y="2057400"/>
            <a:ext cx="3771900" cy="36576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32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4585841" y="2057400"/>
            <a:ext cx="3771900" cy="36576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32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©2017 ASIS International </a:t>
            </a:r>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8E0E783-52B3-4E0C-902C-FD8B73433CD8}" type="slidenum">
              <a:rPr lang="en-US" smtClean="0"/>
              <a:pPr>
                <a:defRPr/>
              </a:pPr>
              <a:t>‹#›</a:t>
            </a:fld>
            <a:endParaRPr lang="en-US"/>
          </a:p>
        </p:txBody>
      </p:sp>
    </p:spTree>
    <p:extLst>
      <p:ext uri="{BB962C8B-B14F-4D97-AF65-F5344CB8AC3E}">
        <p14:creationId xmlns:p14="http://schemas.microsoft.com/office/powerpoint/2010/main" val="1984147784"/>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a:prstGeom prst="rect">
            <a:avLst/>
          </a:prstGeom>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7EF69D83-606E-47EB-A8F9-54598DC5F984}" type="slidenum">
              <a:rPr lang="en-US" smtClean="0"/>
              <a:pPr>
                <a:defRPr/>
              </a:pPr>
              <a:t>‹#›</a:t>
            </a:fld>
            <a:endParaRPr lang="en-US"/>
          </a:p>
        </p:txBody>
      </p:sp>
    </p:spTree>
    <p:extLst>
      <p:ext uri="{BB962C8B-B14F-4D97-AF65-F5344CB8AC3E}">
        <p14:creationId xmlns:p14="http://schemas.microsoft.com/office/powerpoint/2010/main" val="108420957"/>
      </p:ext>
    </p:extLst>
  </p:cSld>
  <p:clrMapOvr>
    <a:masterClrMapping/>
  </p:clrMapOvr>
  <p:transition>
    <p:whee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©2017 ASIS International </a:t>
            </a:r>
          </a:p>
        </p:txBody>
      </p:sp>
      <p:sp>
        <p:nvSpPr>
          <p:cNvPr id="4" name="Rectangle 6"/>
          <p:cNvSpPr>
            <a:spLocks noGrp="1" noChangeArrowheads="1"/>
          </p:cNvSpPr>
          <p:nvPr>
            <p:ph type="sldNum" sz="quarter" idx="12"/>
          </p:nvPr>
        </p:nvSpPr>
        <p:spPr>
          <a:ln/>
        </p:spPr>
        <p:txBody>
          <a:bodyPr/>
          <a:lstStyle>
            <a:lvl1pPr>
              <a:defRPr/>
            </a:lvl1pPr>
          </a:lstStyle>
          <a:p>
            <a:pPr>
              <a:defRPr/>
            </a:pPr>
            <a:fld id="{8007101F-EE7E-45F6-8DB7-19742040E939}" type="slidenum">
              <a:rPr lang="en-US" smtClean="0"/>
              <a:pPr>
                <a:defRPr/>
              </a:pPr>
              <a:t>‹#›</a:t>
            </a:fld>
            <a:endParaRPr lang="en-US"/>
          </a:p>
        </p:txBody>
      </p:sp>
    </p:spTree>
    <p:extLst>
      <p:ext uri="{BB962C8B-B14F-4D97-AF65-F5344CB8AC3E}">
        <p14:creationId xmlns:p14="http://schemas.microsoft.com/office/powerpoint/2010/main" val="734762154"/>
      </p:ext>
    </p:extLst>
  </p:cSld>
  <p:clrMapOvr>
    <a:masterClrMapping/>
  </p:clrMapOvr>
  <p:transition>
    <p:whee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Global">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04" y="0"/>
            <a:ext cx="12192000" cy="6400800"/>
          </a:xfrm>
          <a:prstGeom prst="rect">
            <a:avLst/>
          </a:prstGeom>
        </p:spPr>
      </p:pic>
      <p:sp>
        <p:nvSpPr>
          <p:cNvPr id="9" name="Rectangle 8"/>
          <p:cNvSpPr/>
          <p:nvPr/>
        </p:nvSpPr>
        <p:spPr>
          <a:xfrm>
            <a:off x="-3" y="0"/>
            <a:ext cx="9144001" cy="6400800"/>
          </a:xfrm>
          <a:prstGeom prst="rect">
            <a:avLst/>
          </a:prstGeom>
          <a:solidFill>
            <a:schemeClr val="tx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buFont typeface="Arial" panose="020B0604020202020204" pitchFamily="34" charset="0"/>
              <a:buChar char="•"/>
            </a:pPr>
            <a:endParaRPr lang="en-US" sz="825"/>
          </a:p>
        </p:txBody>
      </p:sp>
      <p:sp>
        <p:nvSpPr>
          <p:cNvPr id="2" name="Title 1"/>
          <p:cNvSpPr>
            <a:spLocks noGrp="1"/>
          </p:cNvSpPr>
          <p:nvPr>
            <p:ph type="title" hasCustomPrompt="1"/>
          </p:nvPr>
        </p:nvSpPr>
        <p:spPr>
          <a:xfrm>
            <a:off x="802386" y="2834640"/>
            <a:ext cx="7543800" cy="1143000"/>
          </a:xfrm>
        </p:spPr>
        <p:txBody>
          <a:bodyPr/>
          <a:lstStyle>
            <a:lvl1pPr algn="ctr">
              <a:defRPr>
                <a:solidFill>
                  <a:schemeClr val="bg1"/>
                </a:solidFill>
              </a:defRPr>
            </a:lvl1pPr>
          </a:lstStyle>
          <a:p>
            <a:r>
              <a:rPr lang="en-US" dirty="0"/>
              <a:t>TITLE: Calibri, 30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802481" y="3977640"/>
            <a:ext cx="7543800" cy="1399032"/>
          </a:xfrm>
          <a:effectLst>
            <a:outerShdw blurRad="50800" dist="38100" dir="5400000" algn="t" rotWithShape="0">
              <a:prstClr val="black">
                <a:alpha val="40000"/>
              </a:prstClr>
            </a:outerShdw>
          </a:effectLst>
        </p:spPr>
        <p:txBody>
          <a:bodyPr anchor="b"/>
          <a:lstStyle>
            <a:lvl1pPr algn="ctr">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Calibri, 24 </a:t>
            </a:r>
            <a:r>
              <a:rPr lang="en-US" dirty="0" err="1"/>
              <a:t>pt</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0520" y="1129282"/>
            <a:ext cx="2282957" cy="1362459"/>
          </a:xfrm>
          <a:prstGeom prst="rect">
            <a:avLst/>
          </a:prstGeom>
        </p:spPr>
      </p:pic>
    </p:spTree>
    <p:extLst>
      <p:ext uri="{BB962C8B-B14F-4D97-AF65-F5344CB8AC3E}">
        <p14:creationId xmlns:p14="http://schemas.microsoft.com/office/powerpoint/2010/main" val="1037465866"/>
      </p:ext>
    </p:extLst>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©2017 ASIS International </a:t>
            </a:r>
          </a:p>
        </p:txBody>
      </p:sp>
      <p:sp>
        <p:nvSpPr>
          <p:cNvPr id="6" name="Rectangle 6"/>
          <p:cNvSpPr>
            <a:spLocks noGrp="1" noChangeArrowheads="1"/>
          </p:cNvSpPr>
          <p:nvPr>
            <p:ph type="sldNum" sz="quarter" idx="12"/>
          </p:nvPr>
        </p:nvSpPr>
        <p:spPr>
          <a:ln/>
        </p:spPr>
        <p:txBody>
          <a:bodyPr/>
          <a:lstStyle>
            <a:lvl1pPr>
              <a:defRPr/>
            </a:lvl1pPr>
          </a:lstStyle>
          <a:p>
            <a:pPr>
              <a:defRPr/>
            </a:pPr>
            <a:fld id="{134BF04F-B1F5-4D04-AF8F-3F3F20B1C8BF}" type="slidenum">
              <a:rPr lang="en-US"/>
              <a:pPr>
                <a:defRPr/>
              </a:pPr>
              <a:t>‹#›</a:t>
            </a:fld>
            <a:endParaRPr lang="en-US"/>
          </a:p>
        </p:txBody>
      </p:sp>
    </p:spTree>
    <p:extLst>
      <p:ext uri="{BB962C8B-B14F-4D97-AF65-F5344CB8AC3E}">
        <p14:creationId xmlns:p14="http://schemas.microsoft.com/office/powerpoint/2010/main" val="1488206371"/>
      </p:ext>
    </p:extLst>
  </p:cSld>
  <p:clrMapOvr>
    <a:masterClrMapping/>
  </p:clrMapOvr>
  <p:transition>
    <p:whee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©2017 ASIS International </a:t>
            </a:r>
          </a:p>
        </p:txBody>
      </p:sp>
      <p:sp>
        <p:nvSpPr>
          <p:cNvPr id="6" name="Rectangle 6"/>
          <p:cNvSpPr>
            <a:spLocks noGrp="1" noChangeArrowheads="1"/>
          </p:cNvSpPr>
          <p:nvPr>
            <p:ph type="sldNum" sz="quarter" idx="12"/>
          </p:nvPr>
        </p:nvSpPr>
        <p:spPr>
          <a:ln/>
        </p:spPr>
        <p:txBody>
          <a:bodyPr/>
          <a:lstStyle>
            <a:lvl1pPr>
              <a:defRPr/>
            </a:lvl1pPr>
          </a:lstStyle>
          <a:p>
            <a:pPr>
              <a:defRPr/>
            </a:pPr>
            <a:fld id="{69C6B29C-C73F-4BC4-A7E8-78EE00D4FDDB}" type="slidenum">
              <a:rPr lang="en-US"/>
              <a:pPr>
                <a:defRPr/>
              </a:pPr>
              <a:t>‹#›</a:t>
            </a:fld>
            <a:endParaRPr lang="en-US"/>
          </a:p>
        </p:txBody>
      </p:sp>
    </p:spTree>
    <p:extLst>
      <p:ext uri="{BB962C8B-B14F-4D97-AF65-F5344CB8AC3E}">
        <p14:creationId xmlns:p14="http://schemas.microsoft.com/office/powerpoint/2010/main" val="1731421805"/>
      </p:ext>
    </p:extLst>
  </p:cSld>
  <p:clrMapOvr>
    <a:masterClrMapping/>
  </p:clrMapOvr>
  <p:transition>
    <p:whee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Layout 1. Defau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0100" y="914400"/>
            <a:ext cx="7543800" cy="593387"/>
          </a:xfrm>
        </p:spPr>
        <p:txBody>
          <a:bodyPr/>
          <a:lstStyle>
            <a:lvl1pPr>
              <a:lnSpc>
                <a:spcPct val="100000"/>
              </a:lnSpc>
              <a:defRPr baseline="0"/>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0100" y="1507787"/>
            <a:ext cx="7543800" cy="4207215"/>
          </a:xfrm>
        </p:spPr>
        <p:txBody>
          <a:bodyPr/>
          <a:lstStyle>
            <a:lvl1pPr>
              <a:lnSpc>
                <a:spcPct val="100000"/>
              </a:lnSpc>
              <a:defRPr/>
            </a:lvl1pPr>
            <a:lvl2pPr>
              <a:lnSpc>
                <a:spcPct val="100000"/>
              </a:lnSpc>
              <a:defRPr sz="2100"/>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3A66692E-EF9D-410C-9078-0F7311086021}" type="datetime1">
              <a:rPr lang="en-US" smtClean="0"/>
              <a:t>12/27/2020</a:t>
            </a:fld>
            <a:endParaRPr lang="en-US" dirty="0"/>
          </a:p>
        </p:txBody>
      </p:sp>
      <p:sp>
        <p:nvSpPr>
          <p:cNvPr id="8"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2"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265705076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yout 1. Defau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0100" y="914400"/>
            <a:ext cx="7543800" cy="593387"/>
          </a:xfrm>
        </p:spPr>
        <p:txBody>
          <a:bodyPr/>
          <a:lstStyle>
            <a:lvl1pPr>
              <a:lnSpc>
                <a:spcPct val="100000"/>
              </a:lnSpc>
              <a:defRPr baseline="0"/>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0100" y="1507787"/>
            <a:ext cx="7543800" cy="4207215"/>
          </a:xfrm>
        </p:spPr>
        <p:txBody>
          <a:bodyPr/>
          <a:lstStyle>
            <a:lvl1pPr>
              <a:lnSpc>
                <a:spcPct val="100000"/>
              </a:lnSpc>
              <a:defRPr/>
            </a:lvl1pPr>
            <a:lvl2pPr>
              <a:lnSpc>
                <a:spcPct val="100000"/>
              </a:lnSpc>
              <a:defRPr sz="2100"/>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3A66692E-EF9D-410C-9078-0F7311086021}" type="datetime1">
              <a:rPr lang="en-US" smtClean="0"/>
              <a:t>12/27/2020</a:t>
            </a:fld>
            <a:endParaRPr lang="en-US" dirty="0"/>
          </a:p>
        </p:txBody>
      </p:sp>
      <p:sp>
        <p:nvSpPr>
          <p:cNvPr id="8"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2"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350657504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Layout 2. Two-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400"/>
            <a:ext cx="7543800" cy="593387"/>
          </a:xfrm>
        </p:spPr>
        <p:txBody>
          <a:bodyPr/>
          <a:lstStyle>
            <a:lvl1pPr>
              <a:lnSpc>
                <a:spcPct val="100000"/>
              </a:lnSpc>
              <a:defRPr/>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2863" y="1507787"/>
            <a:ext cx="3771900" cy="420721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4585841" y="1507787"/>
            <a:ext cx="3771900" cy="420721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7D0F98C1-21A3-428A-80E9-2610717A6707}"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29801582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_Basic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593388"/>
          </a:xfrm>
        </p:spPr>
        <p:txBody>
          <a:bodyPr/>
          <a:lstStyle>
            <a:lvl1pPr>
              <a:defRPr/>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0100" y="1507787"/>
            <a:ext cx="3771900" cy="4207213"/>
          </a:xfrm>
        </p:spPr>
        <p:txBody>
          <a:bodyPr/>
          <a:lstStyle>
            <a:lvl1pPr>
              <a:defRPr/>
            </a:lvl1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1"/>
          </p:nvPr>
        </p:nvSpPr>
        <p:spPr>
          <a:xfrm>
            <a:off x="4581267" y="1507787"/>
            <a:ext cx="3762633" cy="4207213"/>
          </a:xfrm>
        </p:spPr>
        <p:txBody>
          <a:bodyPr/>
          <a:lstStyle/>
          <a:p>
            <a:r>
              <a:rPr lang="en-US"/>
              <a:t>Click icon to add picture</a:t>
            </a:r>
          </a:p>
        </p:txBody>
      </p:sp>
      <p:sp>
        <p:nvSpPr>
          <p:cNvPr id="1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4F8873F7-1E6E-45F1-B1FB-8F413E60F5FF}" type="datetime1">
              <a:rPr lang="en-US" smtClean="0"/>
              <a:t>12/27/2020</a:t>
            </a:fld>
            <a:endParaRPr lang="en-US" dirty="0"/>
          </a:p>
        </p:txBody>
      </p:sp>
      <p:sp>
        <p:nvSpPr>
          <p:cNvPr id="1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35760505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_Basic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612844"/>
          </a:xfrm>
        </p:spPr>
        <p:txBody>
          <a:bodyPr/>
          <a:lstStyle>
            <a:lvl1pPr>
              <a:defRPr/>
            </a:lvl1pPr>
          </a:lstStyle>
          <a:p>
            <a:r>
              <a:rPr lang="en-US" dirty="0"/>
              <a:t>Heading: Calibri 27 </a:t>
            </a:r>
            <a:r>
              <a:rPr lang="en-US" dirty="0" err="1"/>
              <a:t>pt</a:t>
            </a:r>
            <a:r>
              <a:rPr lang="en-US" dirty="0"/>
              <a:t>, Bold</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DD994B0F-D94D-4878-975E-76383604CD61}"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
        <p:nvSpPr>
          <p:cNvPr id="7" name="Chart Placeholder 6"/>
          <p:cNvSpPr>
            <a:spLocks noGrp="1"/>
          </p:cNvSpPr>
          <p:nvPr>
            <p:ph type="chart" sz="quarter" idx="10"/>
          </p:nvPr>
        </p:nvSpPr>
        <p:spPr>
          <a:xfrm>
            <a:off x="800100" y="1527243"/>
            <a:ext cx="3771900" cy="4187757"/>
          </a:xfrm>
        </p:spPr>
        <p:txBody>
          <a:bodyPr/>
          <a:lstStyle/>
          <a:p>
            <a:r>
              <a:rPr lang="en-US"/>
              <a:t>Click icon to add chart</a:t>
            </a:r>
            <a:endParaRPr lang="en-US" dirty="0"/>
          </a:p>
        </p:txBody>
      </p:sp>
      <p:sp>
        <p:nvSpPr>
          <p:cNvPr id="16" name="Chart Placeholder 15"/>
          <p:cNvSpPr>
            <a:spLocks noGrp="1"/>
          </p:cNvSpPr>
          <p:nvPr>
            <p:ph type="chart" sz="quarter" idx="11"/>
          </p:nvPr>
        </p:nvSpPr>
        <p:spPr>
          <a:xfrm>
            <a:off x="4572000" y="1527243"/>
            <a:ext cx="3771900" cy="4187757"/>
          </a:xfrm>
        </p:spPr>
        <p:txBody>
          <a:bodyPr/>
          <a:lstStyle/>
          <a:p>
            <a:r>
              <a:rPr lang="en-US"/>
              <a:t>Click icon to add chart</a:t>
            </a:r>
          </a:p>
        </p:txBody>
      </p:sp>
    </p:spTree>
    <p:extLst>
      <p:ext uri="{BB962C8B-B14F-4D97-AF65-F5344CB8AC3E}">
        <p14:creationId xmlns:p14="http://schemas.microsoft.com/office/powerpoint/2010/main" val="485247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826852"/>
          </a:xfrm>
        </p:spPr>
        <p:txBody>
          <a:bodyPr/>
          <a:lstStyle>
            <a:lvl1pPr>
              <a:defRPr/>
            </a:lvl1pPr>
          </a:lstStyle>
          <a:p>
            <a:r>
              <a:rPr lang="en-US" dirty="0"/>
              <a:t>Heading: Calibri 27 </a:t>
            </a:r>
            <a:r>
              <a:rPr lang="en-US" dirty="0" err="1"/>
              <a:t>pt</a:t>
            </a:r>
            <a:r>
              <a:rPr lang="en-US" dirty="0"/>
              <a:t>, Bold</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B6E8A2B1-92E6-49DC-B590-47DF27F45FB0}"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13437077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©2017 ASIS International </a:t>
            </a:r>
          </a:p>
        </p:txBody>
      </p:sp>
      <p:sp>
        <p:nvSpPr>
          <p:cNvPr id="6" name="Rectangle 6"/>
          <p:cNvSpPr>
            <a:spLocks noGrp="1" noChangeArrowheads="1"/>
          </p:cNvSpPr>
          <p:nvPr>
            <p:ph type="sldNum" sz="quarter" idx="12"/>
          </p:nvPr>
        </p:nvSpPr>
        <p:spPr>
          <a:ln/>
        </p:spPr>
        <p:txBody>
          <a:bodyPr/>
          <a:lstStyle>
            <a:lvl1pPr>
              <a:defRPr/>
            </a:lvl1pPr>
          </a:lstStyle>
          <a:p>
            <a:pPr>
              <a:defRPr/>
            </a:pPr>
            <a:fld id="{69C6B29C-C73F-4BC4-A7E8-78EE00D4FDDB}" type="slidenum">
              <a:rPr lang="en-US"/>
              <a:pPr>
                <a:defRPr/>
              </a:pPr>
              <a:t>‹#›</a:t>
            </a:fld>
            <a:endParaRPr lang="en-US"/>
          </a:p>
        </p:txBody>
      </p:sp>
    </p:spTree>
    <p:extLst>
      <p:ext uri="{BB962C8B-B14F-4D97-AF65-F5344CB8AC3E}">
        <p14:creationId xmlns:p14="http://schemas.microsoft.com/office/powerpoint/2010/main" val="2383214879"/>
      </p:ext>
    </p:extLst>
  </p:cSld>
  <p:clrMapOvr>
    <a:masterClrMapping/>
  </p:clrMapOvr>
  <p:transition>
    <p:whee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299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SIS Members">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1" y="0"/>
            <a:ext cx="12190476" cy="6400000"/>
          </a:xfrm>
          <a:prstGeom prst="rect">
            <a:avLst/>
          </a:prstGeom>
        </p:spPr>
      </p:pic>
      <p:sp>
        <p:nvSpPr>
          <p:cNvPr id="9" name="Rectangle 8"/>
          <p:cNvSpPr/>
          <p:nvPr/>
        </p:nvSpPr>
        <p:spPr>
          <a:xfrm>
            <a:off x="1" y="0"/>
            <a:ext cx="9144000" cy="6400800"/>
          </a:xfrm>
          <a:prstGeom prst="rect">
            <a:avLst/>
          </a:prstGeom>
          <a:solidFill>
            <a:schemeClr val="tx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buFont typeface="Arial" panose="020B0604020202020204" pitchFamily="34" charset="0"/>
              <a:buChar char="•"/>
            </a:pPr>
            <a:endParaRPr lang="en-US" sz="825"/>
          </a:p>
        </p:txBody>
      </p:sp>
      <p:sp>
        <p:nvSpPr>
          <p:cNvPr id="2" name="Title 1"/>
          <p:cNvSpPr>
            <a:spLocks noGrp="1"/>
          </p:cNvSpPr>
          <p:nvPr>
            <p:ph type="title" hasCustomPrompt="1"/>
          </p:nvPr>
        </p:nvSpPr>
        <p:spPr>
          <a:xfrm>
            <a:off x="802386" y="2834640"/>
            <a:ext cx="7543800" cy="1143000"/>
          </a:xfrm>
        </p:spPr>
        <p:txBody>
          <a:bodyPr/>
          <a:lstStyle>
            <a:lvl1pPr algn="ctr">
              <a:defRPr>
                <a:solidFill>
                  <a:schemeClr val="bg1"/>
                </a:solidFill>
              </a:defRPr>
            </a:lvl1pPr>
          </a:lstStyle>
          <a:p>
            <a:r>
              <a:rPr lang="en-US" dirty="0"/>
              <a:t>TITLE: Calibri, 30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802481" y="3977640"/>
            <a:ext cx="7543800" cy="1395744"/>
          </a:xfrm>
          <a:effectLst>
            <a:outerShdw blurRad="50800" dist="38100" dir="5400000" algn="t" rotWithShape="0">
              <a:prstClr val="black">
                <a:alpha val="40000"/>
              </a:prstClr>
            </a:outerShdw>
          </a:effectLst>
        </p:spPr>
        <p:txBody>
          <a:bodyPr anchor="b"/>
          <a:lstStyle>
            <a:lvl1pPr algn="ctr">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Calibri, 24 </a:t>
            </a:r>
            <a:r>
              <a:rPr lang="en-US" dirty="0" err="1"/>
              <a:t>pt</a:t>
            </a:r>
            <a:endParaRPr lang="en-US" dirty="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0520" y="1129282"/>
            <a:ext cx="2282957" cy="1362459"/>
          </a:xfrm>
          <a:prstGeom prst="rect">
            <a:avLst/>
          </a:prstGeom>
        </p:spPr>
      </p:pic>
    </p:spTree>
    <p:extLst>
      <p:ext uri="{BB962C8B-B14F-4D97-AF65-F5344CB8AC3E}">
        <p14:creationId xmlns:p14="http://schemas.microsoft.com/office/powerpoint/2010/main" val="282994487"/>
      </p:ext>
    </p:extLst>
  </p:cSld>
  <p:clrMapOvr>
    <a:masterClrMapping/>
  </p:clrMapOvr>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 Defau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0100" y="914400"/>
            <a:ext cx="7543800" cy="1143000"/>
          </a:xfrm>
        </p:spPr>
        <p:txBody>
          <a:bodyPr/>
          <a:lstStyle>
            <a:lvl1pPr>
              <a:lnSpc>
                <a:spcPct val="100000"/>
              </a:lnSpc>
              <a:defRPr baseline="0"/>
            </a:lvl1pPr>
          </a:lstStyle>
          <a:p>
            <a:r>
              <a:rPr lang="en-US" dirty="0"/>
              <a:t>Heading: Calibri 36pt, Bold</a:t>
            </a:r>
          </a:p>
        </p:txBody>
      </p:sp>
      <p:sp>
        <p:nvSpPr>
          <p:cNvPr id="13" name="Text Placeholder 12"/>
          <p:cNvSpPr>
            <a:spLocks noGrp="1"/>
          </p:cNvSpPr>
          <p:nvPr>
            <p:ph type="body" sz="quarter" idx="10" hasCustomPrompt="1"/>
          </p:nvPr>
        </p:nvSpPr>
        <p:spPr>
          <a:xfrm>
            <a:off x="800100" y="2057401"/>
            <a:ext cx="7543800" cy="3657601"/>
          </a:xfrm>
        </p:spPr>
        <p:txBody>
          <a:bodyPr/>
          <a:lstStyle>
            <a:lvl1pPr>
              <a:lnSpc>
                <a:spcPct val="100000"/>
              </a:lnSpc>
              <a:defRPr/>
            </a:lvl1pPr>
            <a:lvl2pPr>
              <a:lnSpc>
                <a:spcPct val="100000"/>
              </a:lnSpc>
              <a:defRPr sz="2100"/>
            </a:lvl2pPr>
            <a:lvl3pPr>
              <a:lnSpc>
                <a:spcPct val="100000"/>
              </a:lnSpc>
              <a:defRPr/>
            </a:lvl3pPr>
            <a:lvl4pPr>
              <a:lnSpc>
                <a:spcPct val="100000"/>
              </a:lnSpc>
              <a:defRPr/>
            </a:lvl4pPr>
            <a:lvl5pPr>
              <a:lnSpc>
                <a:spcPct val="100000"/>
              </a:lnSpc>
              <a:defRPr/>
            </a:lvl5pPr>
          </a:lstStyle>
          <a:p>
            <a:pPr lvl="0"/>
            <a:r>
              <a:rPr lang="en-US" dirty="0"/>
              <a:t>Paragraph: Calibri 32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8"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©2017 ASIS International </a:t>
            </a:r>
          </a:p>
        </p:txBody>
      </p:sp>
      <p:sp>
        <p:nvSpPr>
          <p:cNvPr id="12"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8E0E783-52B3-4E0C-902C-FD8B73433CD8}" type="slidenum">
              <a:rPr lang="en-US" smtClean="0"/>
              <a:pPr>
                <a:defRPr/>
              </a:pPr>
              <a:t>‹#›</a:t>
            </a:fld>
            <a:endParaRPr lang="en-US"/>
          </a:p>
        </p:txBody>
      </p:sp>
    </p:spTree>
    <p:extLst>
      <p:ext uri="{BB962C8B-B14F-4D97-AF65-F5344CB8AC3E}">
        <p14:creationId xmlns:p14="http://schemas.microsoft.com/office/powerpoint/2010/main" val="1158200319"/>
      </p:ext>
    </p:extLst>
  </p:cSld>
  <p:clrMapOvr>
    <a:masterClrMapping/>
  </p:clrMapOvr>
  <p:hf sldNum="0" hdr="0" dt="0"/>
  <p:extLst>
    <p:ext uri="{DCECCB84-F9BA-43D5-87BE-67443E8EF086}">
      <p15:sldGuideLst xmlns:p15="http://schemas.microsoft.com/office/powerpoint/2012/main">
        <p15:guide id="1"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ayout 1. Defau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0100" y="914400"/>
            <a:ext cx="7543800" cy="544749"/>
          </a:xfrm>
        </p:spPr>
        <p:txBody>
          <a:bodyPr/>
          <a:lstStyle>
            <a:lvl1pPr>
              <a:lnSpc>
                <a:spcPct val="100000"/>
              </a:lnSpc>
              <a:defRPr baseline="0"/>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0100" y="1459149"/>
            <a:ext cx="7543800" cy="4255853"/>
          </a:xfrm>
        </p:spPr>
        <p:txBody>
          <a:bodyPr/>
          <a:lstStyle>
            <a:lvl1pPr>
              <a:lnSpc>
                <a:spcPct val="100000"/>
              </a:lnSpc>
              <a:defRPr/>
            </a:lvl1pPr>
            <a:lvl2pPr>
              <a:lnSpc>
                <a:spcPct val="100000"/>
              </a:lnSpc>
              <a:defRPr sz="2100"/>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177694EC-BBC3-4DE5-86DA-9988CE100099}" type="datetime1">
              <a:rPr lang="en-US" smtClean="0"/>
              <a:t>12/27/2020</a:t>
            </a:fld>
            <a:endParaRPr lang="en-US" dirty="0"/>
          </a:p>
        </p:txBody>
      </p:sp>
      <p:sp>
        <p:nvSpPr>
          <p:cNvPr id="8"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2"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222516802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ayout 2. Two-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401"/>
            <a:ext cx="7543800" cy="564204"/>
          </a:xfrm>
        </p:spPr>
        <p:txBody>
          <a:bodyPr/>
          <a:lstStyle>
            <a:lvl1pPr>
              <a:lnSpc>
                <a:spcPct val="100000"/>
              </a:lnSpc>
              <a:defRPr/>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2863" y="1478605"/>
            <a:ext cx="3771900" cy="423639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4585841" y="1478605"/>
            <a:ext cx="3771900" cy="4236395"/>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4A04E358-B9BE-4AC3-A539-E33BB306FEA5}"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6043791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_Basic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554478"/>
          </a:xfrm>
        </p:spPr>
        <p:txBody>
          <a:bodyPr/>
          <a:lstStyle>
            <a:lvl1pPr>
              <a:defRPr/>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0100" y="1468877"/>
            <a:ext cx="3771900" cy="4246123"/>
          </a:xfrm>
        </p:spPr>
        <p:txBody>
          <a:bodyPr/>
          <a:lstStyle>
            <a:lvl1pPr>
              <a:defRPr/>
            </a:lvl1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1"/>
          </p:nvPr>
        </p:nvSpPr>
        <p:spPr>
          <a:xfrm>
            <a:off x="4581267" y="1468877"/>
            <a:ext cx="3762633" cy="4246123"/>
          </a:xfrm>
        </p:spPr>
        <p:txBody>
          <a:bodyPr/>
          <a:lstStyle/>
          <a:p>
            <a:r>
              <a:rPr lang="en-US"/>
              <a:t>Click icon to add picture</a:t>
            </a:r>
          </a:p>
        </p:txBody>
      </p:sp>
      <p:sp>
        <p:nvSpPr>
          <p:cNvPr id="1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249D84DA-C396-46DB-B4EA-0CFAF1629136}" type="datetime1">
              <a:rPr lang="en-US" smtClean="0"/>
              <a:t>12/27/2020</a:t>
            </a:fld>
            <a:endParaRPr lang="en-US" dirty="0"/>
          </a:p>
        </p:txBody>
      </p:sp>
      <p:sp>
        <p:nvSpPr>
          <p:cNvPr id="1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31425542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Basic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583661"/>
          </a:xfrm>
        </p:spPr>
        <p:txBody>
          <a:bodyPr/>
          <a:lstStyle>
            <a:lvl1pPr>
              <a:defRPr/>
            </a:lvl1pPr>
          </a:lstStyle>
          <a:p>
            <a:r>
              <a:rPr lang="en-US" dirty="0"/>
              <a:t>Heading: Calibri 27 </a:t>
            </a:r>
            <a:r>
              <a:rPr lang="en-US" dirty="0" err="1"/>
              <a:t>pt</a:t>
            </a:r>
            <a:r>
              <a:rPr lang="en-US" dirty="0"/>
              <a:t>, Bold</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C0E5DF40-E83E-4473-8C31-D754DCB2139B}"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
        <p:nvSpPr>
          <p:cNvPr id="7" name="Chart Placeholder 6"/>
          <p:cNvSpPr>
            <a:spLocks noGrp="1"/>
          </p:cNvSpPr>
          <p:nvPr>
            <p:ph type="chart" sz="quarter" idx="10"/>
          </p:nvPr>
        </p:nvSpPr>
        <p:spPr>
          <a:xfrm>
            <a:off x="800100" y="1498060"/>
            <a:ext cx="3771900" cy="4216940"/>
          </a:xfrm>
        </p:spPr>
        <p:txBody>
          <a:bodyPr/>
          <a:lstStyle/>
          <a:p>
            <a:r>
              <a:rPr lang="en-US"/>
              <a:t>Click icon to add chart</a:t>
            </a:r>
            <a:endParaRPr lang="en-US" dirty="0"/>
          </a:p>
        </p:txBody>
      </p:sp>
      <p:sp>
        <p:nvSpPr>
          <p:cNvPr id="16" name="Chart Placeholder 15"/>
          <p:cNvSpPr>
            <a:spLocks noGrp="1"/>
          </p:cNvSpPr>
          <p:nvPr>
            <p:ph type="chart" sz="quarter" idx="11"/>
          </p:nvPr>
        </p:nvSpPr>
        <p:spPr>
          <a:xfrm>
            <a:off x="4572000" y="1498060"/>
            <a:ext cx="3771900" cy="4216940"/>
          </a:xfrm>
        </p:spPr>
        <p:txBody>
          <a:bodyPr/>
          <a:lstStyle/>
          <a:p>
            <a:r>
              <a:rPr lang="en-US"/>
              <a:t>Click icon to add chart</a:t>
            </a:r>
          </a:p>
        </p:txBody>
      </p:sp>
    </p:spTree>
    <p:extLst>
      <p:ext uri="{BB962C8B-B14F-4D97-AF65-F5344CB8AC3E}">
        <p14:creationId xmlns:p14="http://schemas.microsoft.com/office/powerpoint/2010/main" val="3992422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Layout 1. Defau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0100" y="914400"/>
            <a:ext cx="7543800" cy="603115"/>
          </a:xfrm>
        </p:spPr>
        <p:txBody>
          <a:bodyPr/>
          <a:lstStyle>
            <a:lvl1pPr>
              <a:lnSpc>
                <a:spcPct val="100000"/>
              </a:lnSpc>
              <a:defRPr baseline="0"/>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0100" y="1517515"/>
            <a:ext cx="7543800" cy="4197487"/>
          </a:xfrm>
        </p:spPr>
        <p:txBody>
          <a:bodyPr/>
          <a:lstStyle>
            <a:lvl1pPr>
              <a:lnSpc>
                <a:spcPct val="100000"/>
              </a:lnSpc>
              <a:defRPr/>
            </a:lvl1pPr>
            <a:lvl2pPr>
              <a:lnSpc>
                <a:spcPct val="100000"/>
              </a:lnSpc>
              <a:defRPr sz="2100"/>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C8E14E9F-2A3A-4446-9C97-CA0265652AB0}" type="datetime1">
              <a:rPr lang="en-US" smtClean="0"/>
              <a:t>12/27/2020</a:t>
            </a:fld>
            <a:endParaRPr lang="en-US" dirty="0"/>
          </a:p>
        </p:txBody>
      </p:sp>
      <p:sp>
        <p:nvSpPr>
          <p:cNvPr id="8"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2"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1440876424"/>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ayout 2. Two-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400"/>
            <a:ext cx="7543800" cy="593387"/>
          </a:xfrm>
        </p:spPr>
        <p:txBody>
          <a:bodyPr/>
          <a:lstStyle>
            <a:lvl1pPr>
              <a:lnSpc>
                <a:spcPct val="100000"/>
              </a:lnSpc>
              <a:defRPr/>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2863" y="1507787"/>
            <a:ext cx="3771900" cy="420721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4585841" y="1507787"/>
            <a:ext cx="3771900" cy="4207213"/>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581EC106-CDE7-4CD7-95FC-8E6F2BB4CE12}"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40983356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_Basic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583661"/>
          </a:xfrm>
        </p:spPr>
        <p:txBody>
          <a:bodyPr/>
          <a:lstStyle>
            <a:lvl1pPr>
              <a:defRPr/>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0100" y="1498060"/>
            <a:ext cx="3771900" cy="4216940"/>
          </a:xfrm>
        </p:spPr>
        <p:txBody>
          <a:bodyPr/>
          <a:lstStyle>
            <a:lvl1pPr>
              <a:defRPr/>
            </a:lvl1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1"/>
          </p:nvPr>
        </p:nvSpPr>
        <p:spPr>
          <a:xfrm>
            <a:off x="4581267" y="1498060"/>
            <a:ext cx="3762633" cy="4216940"/>
          </a:xfrm>
        </p:spPr>
        <p:txBody>
          <a:bodyPr/>
          <a:lstStyle/>
          <a:p>
            <a:r>
              <a:rPr lang="en-US"/>
              <a:t>Click icon to add picture</a:t>
            </a:r>
          </a:p>
        </p:txBody>
      </p:sp>
      <p:sp>
        <p:nvSpPr>
          <p:cNvPr id="1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A74A3A97-B416-4200-A1DE-B201235041B8}" type="datetime1">
              <a:rPr lang="en-US" smtClean="0"/>
              <a:t>12/27/2020</a:t>
            </a:fld>
            <a:endParaRPr lang="en-US" dirty="0"/>
          </a:p>
        </p:txBody>
      </p:sp>
      <p:sp>
        <p:nvSpPr>
          <p:cNvPr id="1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27617740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_Basic Layout - 2 Pictur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583661"/>
          </a:xfrm>
        </p:spPr>
        <p:txBody>
          <a:bodyPr/>
          <a:lstStyle>
            <a:lvl1pPr>
              <a:defRPr/>
            </a:lvl1pPr>
          </a:lstStyle>
          <a:p>
            <a:r>
              <a:rPr lang="en-US" dirty="0"/>
              <a:t>Heading: Calibri 27 </a:t>
            </a:r>
            <a:r>
              <a:rPr lang="en-US" dirty="0" err="1"/>
              <a:t>pt</a:t>
            </a:r>
            <a:r>
              <a:rPr lang="en-US" dirty="0"/>
              <a:t>, Bold</a:t>
            </a:r>
          </a:p>
        </p:txBody>
      </p:sp>
      <p:sp>
        <p:nvSpPr>
          <p:cNvPr id="5" name="Picture Placeholder 4"/>
          <p:cNvSpPr>
            <a:spLocks noGrp="1"/>
          </p:cNvSpPr>
          <p:nvPr>
            <p:ph type="pic" sz="quarter" idx="11"/>
          </p:nvPr>
        </p:nvSpPr>
        <p:spPr>
          <a:xfrm>
            <a:off x="4581267" y="1498060"/>
            <a:ext cx="3762633" cy="4216940"/>
          </a:xfrm>
        </p:spPr>
        <p:txBody>
          <a:bodyPr/>
          <a:lstStyle/>
          <a:p>
            <a:r>
              <a:rPr lang="en-US"/>
              <a:t>Click icon to add picture</a:t>
            </a:r>
          </a:p>
        </p:txBody>
      </p:sp>
      <p:sp>
        <p:nvSpPr>
          <p:cNvPr id="1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C7B8977B-20DE-4DB0-A632-8D8E61135104}" type="datetime1">
              <a:rPr lang="en-US" smtClean="0"/>
              <a:t>12/27/2020</a:t>
            </a:fld>
            <a:endParaRPr lang="en-US" dirty="0"/>
          </a:p>
        </p:txBody>
      </p:sp>
      <p:sp>
        <p:nvSpPr>
          <p:cNvPr id="1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
        <p:nvSpPr>
          <p:cNvPr id="8" name="Picture Placeholder 4"/>
          <p:cNvSpPr>
            <a:spLocks noGrp="1"/>
          </p:cNvSpPr>
          <p:nvPr>
            <p:ph type="pic" sz="quarter" idx="12"/>
          </p:nvPr>
        </p:nvSpPr>
        <p:spPr>
          <a:xfrm>
            <a:off x="790832" y="1498060"/>
            <a:ext cx="3762633" cy="4216940"/>
          </a:xfrm>
        </p:spPr>
        <p:txBody>
          <a:bodyPr/>
          <a:lstStyle/>
          <a:p>
            <a:r>
              <a:rPr lang="en-US"/>
              <a:t>Click icon to add picture</a:t>
            </a:r>
          </a:p>
        </p:txBody>
      </p:sp>
    </p:spTree>
    <p:extLst>
      <p:ext uri="{BB962C8B-B14F-4D97-AF65-F5344CB8AC3E}">
        <p14:creationId xmlns:p14="http://schemas.microsoft.com/office/powerpoint/2010/main" val="28571731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Basic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573933"/>
          </a:xfrm>
        </p:spPr>
        <p:txBody>
          <a:bodyPr/>
          <a:lstStyle>
            <a:lvl1pPr>
              <a:defRPr/>
            </a:lvl1pPr>
          </a:lstStyle>
          <a:p>
            <a:r>
              <a:rPr lang="en-US" dirty="0"/>
              <a:t>Heading: Calibri 27 </a:t>
            </a:r>
            <a:r>
              <a:rPr lang="en-US" dirty="0" err="1"/>
              <a:t>pt</a:t>
            </a:r>
            <a:r>
              <a:rPr lang="en-US" dirty="0"/>
              <a:t>, Bold</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74B5489B-6851-498C-A709-D9BE78A49B4D}"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
        <p:nvSpPr>
          <p:cNvPr id="7" name="Chart Placeholder 6"/>
          <p:cNvSpPr>
            <a:spLocks noGrp="1"/>
          </p:cNvSpPr>
          <p:nvPr>
            <p:ph type="chart" sz="quarter" idx="10"/>
          </p:nvPr>
        </p:nvSpPr>
        <p:spPr>
          <a:xfrm>
            <a:off x="800100" y="1488332"/>
            <a:ext cx="3771900" cy="4226668"/>
          </a:xfrm>
        </p:spPr>
        <p:txBody>
          <a:bodyPr/>
          <a:lstStyle/>
          <a:p>
            <a:r>
              <a:rPr lang="en-US"/>
              <a:t>Click icon to add chart</a:t>
            </a:r>
            <a:endParaRPr lang="en-US" dirty="0"/>
          </a:p>
        </p:txBody>
      </p:sp>
      <p:sp>
        <p:nvSpPr>
          <p:cNvPr id="16" name="Chart Placeholder 15"/>
          <p:cNvSpPr>
            <a:spLocks noGrp="1"/>
          </p:cNvSpPr>
          <p:nvPr>
            <p:ph type="chart" sz="quarter" idx="11"/>
          </p:nvPr>
        </p:nvSpPr>
        <p:spPr>
          <a:xfrm>
            <a:off x="4572000" y="1488332"/>
            <a:ext cx="3771900" cy="4226668"/>
          </a:xfrm>
        </p:spPr>
        <p:txBody>
          <a:bodyPr/>
          <a:lstStyle/>
          <a:p>
            <a:r>
              <a:rPr lang="en-US"/>
              <a:t>Click icon to add chart</a:t>
            </a:r>
          </a:p>
        </p:txBody>
      </p:sp>
    </p:spTree>
    <p:extLst>
      <p:ext uri="{BB962C8B-B14F-4D97-AF65-F5344CB8AC3E}">
        <p14:creationId xmlns:p14="http://schemas.microsoft.com/office/powerpoint/2010/main" val="3359028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minar">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1" y="0"/>
            <a:ext cx="12192000" cy="6400800"/>
          </a:xfrm>
          <a:prstGeom prst="rect">
            <a:avLst/>
          </a:prstGeom>
        </p:spPr>
      </p:pic>
      <p:sp>
        <p:nvSpPr>
          <p:cNvPr id="9" name="Rectangle 8"/>
          <p:cNvSpPr/>
          <p:nvPr/>
        </p:nvSpPr>
        <p:spPr>
          <a:xfrm>
            <a:off x="-2" y="0"/>
            <a:ext cx="9144000" cy="6400800"/>
          </a:xfrm>
          <a:prstGeom prst="rect">
            <a:avLst/>
          </a:prstGeom>
          <a:solidFill>
            <a:schemeClr val="tx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buFont typeface="Arial" panose="020B0604020202020204" pitchFamily="34" charset="0"/>
              <a:buChar char="•"/>
            </a:pPr>
            <a:endParaRPr lang="en-US" sz="825"/>
          </a:p>
        </p:txBody>
      </p:sp>
      <p:sp>
        <p:nvSpPr>
          <p:cNvPr id="2" name="Title 1"/>
          <p:cNvSpPr>
            <a:spLocks noGrp="1"/>
          </p:cNvSpPr>
          <p:nvPr>
            <p:ph type="title" hasCustomPrompt="1"/>
          </p:nvPr>
        </p:nvSpPr>
        <p:spPr>
          <a:xfrm>
            <a:off x="802386" y="2834640"/>
            <a:ext cx="7543800" cy="1143000"/>
          </a:xfrm>
        </p:spPr>
        <p:txBody>
          <a:bodyPr/>
          <a:lstStyle>
            <a:lvl1pPr algn="ctr">
              <a:defRPr>
                <a:solidFill>
                  <a:schemeClr val="bg1"/>
                </a:solidFill>
              </a:defRPr>
            </a:lvl1pPr>
          </a:lstStyle>
          <a:p>
            <a:r>
              <a:rPr lang="en-US" dirty="0"/>
              <a:t>TITLE: Calibri, 30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802481" y="3977640"/>
            <a:ext cx="7543800" cy="1395744"/>
          </a:xfrm>
          <a:effectLst>
            <a:outerShdw blurRad="50800" dist="38100" dir="5400000" algn="t" rotWithShape="0">
              <a:prstClr val="black">
                <a:alpha val="40000"/>
              </a:prstClr>
            </a:outerShdw>
          </a:effectLst>
        </p:spPr>
        <p:txBody>
          <a:bodyPr anchor="b"/>
          <a:lstStyle>
            <a:lvl1pPr algn="ctr">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Calibri, 24 </a:t>
            </a:r>
            <a:r>
              <a:rPr lang="en-US" dirty="0" err="1"/>
              <a:t>pt</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0520" y="1129282"/>
            <a:ext cx="2282957" cy="1362459"/>
          </a:xfrm>
          <a:prstGeom prst="rect">
            <a:avLst/>
          </a:prstGeom>
        </p:spPr>
      </p:pic>
    </p:spTree>
    <p:extLst>
      <p:ext uri="{BB962C8B-B14F-4D97-AF65-F5344CB8AC3E}">
        <p14:creationId xmlns:p14="http://schemas.microsoft.com/office/powerpoint/2010/main" val="3453406090"/>
      </p:ext>
    </p:extLst>
  </p:cSld>
  <p:clrMapOvr>
    <a:masterClrMapping/>
  </p:clrMapOvr>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fld id="{D0CD54B8-ADBC-418F-A566-2F044E169614}" type="datetime1">
              <a:rPr lang="en-US" altLang="en-US" smtClean="0"/>
              <a:t>12/27/2020</a:t>
            </a:fld>
            <a:endParaRPr lang="en-US" alt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en-US"/>
              <a:t>© 2014 ASIS International </a:t>
            </a:r>
          </a:p>
        </p:txBody>
      </p:sp>
      <p:sp>
        <p:nvSpPr>
          <p:cNvPr id="6" name="Rectangle 6"/>
          <p:cNvSpPr>
            <a:spLocks noGrp="1" noChangeArrowheads="1"/>
          </p:cNvSpPr>
          <p:nvPr>
            <p:ph type="sldNum" sz="quarter" idx="12"/>
          </p:nvPr>
        </p:nvSpPr>
        <p:spPr>
          <a:ln/>
        </p:spPr>
        <p:txBody>
          <a:bodyPr/>
          <a:lstStyle>
            <a:lvl1pPr>
              <a:defRPr/>
            </a:lvl1pPr>
          </a:lstStyle>
          <a:p>
            <a:pPr>
              <a:defRPr/>
            </a:pPr>
            <a:fld id="{E09E4570-EE68-4A49-B257-DDBBE64C69AF}" type="slidenum">
              <a:rPr lang="en-US" altLang="en-US"/>
              <a:pPr>
                <a:defRPr/>
              </a:pPr>
              <a:t>‹#›</a:t>
            </a:fld>
            <a:endParaRPr lang="en-US" altLang="en-US"/>
          </a:p>
        </p:txBody>
      </p:sp>
    </p:spTree>
    <p:extLst>
      <p:ext uri="{BB962C8B-B14F-4D97-AF65-F5344CB8AC3E}">
        <p14:creationId xmlns:p14="http://schemas.microsoft.com/office/powerpoint/2010/main" val="865880259"/>
      </p:ext>
    </p:extLst>
  </p:cSld>
  <p:clrMapOvr>
    <a:masterClrMapping/>
  </p:clrMapOvr>
  <p:transition>
    <p:wheel/>
    <p:sndAc>
      <p:stSnd>
        <p:snd r:embed="rId1" name="whoosh.wav"/>
      </p:stSnd>
    </p:sndAc>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826852"/>
          </a:xfrm>
        </p:spPr>
        <p:txBody>
          <a:bodyPr/>
          <a:lstStyle>
            <a:lvl1pPr>
              <a:defRPr/>
            </a:lvl1pPr>
          </a:lstStyle>
          <a:p>
            <a:r>
              <a:rPr lang="en-US" dirty="0"/>
              <a:t>Heading: Calibri 27 </a:t>
            </a:r>
            <a:r>
              <a:rPr lang="en-US" dirty="0" err="1"/>
              <a:t>pt</a:t>
            </a:r>
            <a:r>
              <a:rPr lang="en-US" dirty="0"/>
              <a:t>, Bold</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367D0317-B6A2-41D7-B5B5-2E98E5013271}"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8051095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ayout 1. Defau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0100" y="914400"/>
            <a:ext cx="7543800" cy="544749"/>
          </a:xfrm>
        </p:spPr>
        <p:txBody>
          <a:bodyPr/>
          <a:lstStyle>
            <a:lvl1pPr>
              <a:lnSpc>
                <a:spcPct val="100000"/>
              </a:lnSpc>
              <a:defRPr baseline="0"/>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0100" y="1459149"/>
            <a:ext cx="7543800" cy="4255853"/>
          </a:xfrm>
        </p:spPr>
        <p:txBody>
          <a:bodyPr/>
          <a:lstStyle>
            <a:lvl1pPr>
              <a:lnSpc>
                <a:spcPct val="100000"/>
              </a:lnSpc>
              <a:defRPr/>
            </a:lvl1pPr>
            <a:lvl2pPr>
              <a:lnSpc>
                <a:spcPct val="100000"/>
              </a:lnSpc>
              <a:defRPr sz="2100"/>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4BF3F1C7-4C80-4328-B0D7-B8A0BA90C6FD}" type="datetime1">
              <a:rPr lang="en-US" smtClean="0"/>
              <a:t>12/27/2020</a:t>
            </a:fld>
            <a:endParaRPr lang="en-US" dirty="0"/>
          </a:p>
        </p:txBody>
      </p:sp>
      <p:sp>
        <p:nvSpPr>
          <p:cNvPr id="8"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2"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368137775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Layout 2. Two-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400"/>
            <a:ext cx="7543800" cy="573932"/>
          </a:xfrm>
        </p:spPr>
        <p:txBody>
          <a:bodyPr/>
          <a:lstStyle>
            <a:lvl1pPr>
              <a:lnSpc>
                <a:spcPct val="100000"/>
              </a:lnSpc>
              <a:defRPr/>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2863" y="1488332"/>
            <a:ext cx="3771900" cy="422666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4585841" y="1488332"/>
            <a:ext cx="3771900" cy="422666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Paragraph: Calibri 32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A72A6526-DC7A-4B07-9BF8-A9D8CDB173FF}"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36232815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Basic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554478"/>
          </a:xfrm>
        </p:spPr>
        <p:txBody>
          <a:bodyPr/>
          <a:lstStyle>
            <a:lvl1pPr>
              <a:defRPr/>
            </a:lvl1pPr>
          </a:lstStyle>
          <a:p>
            <a:r>
              <a:rPr lang="en-US" dirty="0"/>
              <a:t>Heading: Calibri 27 </a:t>
            </a:r>
            <a:r>
              <a:rPr lang="en-US" dirty="0" err="1"/>
              <a:t>pt</a:t>
            </a:r>
            <a:r>
              <a:rPr lang="en-US" dirty="0"/>
              <a:t>, Bold</a:t>
            </a:r>
          </a:p>
        </p:txBody>
      </p:sp>
      <p:sp>
        <p:nvSpPr>
          <p:cNvPr id="13" name="Text Placeholder 12"/>
          <p:cNvSpPr>
            <a:spLocks noGrp="1"/>
          </p:cNvSpPr>
          <p:nvPr>
            <p:ph type="body" sz="quarter" idx="10" hasCustomPrompt="1"/>
          </p:nvPr>
        </p:nvSpPr>
        <p:spPr>
          <a:xfrm>
            <a:off x="800100" y="1468877"/>
            <a:ext cx="3771900" cy="4246123"/>
          </a:xfrm>
        </p:spPr>
        <p:txBody>
          <a:bodyPr/>
          <a:lstStyle>
            <a:lvl1pPr>
              <a:defRPr/>
            </a:lvl1pPr>
          </a:lstStyle>
          <a:p>
            <a:pPr lvl="0"/>
            <a:r>
              <a:rPr lang="en-US" dirty="0"/>
              <a:t>Paragraph: Calibri 24 </a:t>
            </a:r>
            <a:r>
              <a:rPr lang="en-US" dirty="0" err="1"/>
              <a:t>pt</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p:cNvSpPr>
            <a:spLocks noGrp="1"/>
          </p:cNvSpPr>
          <p:nvPr>
            <p:ph type="pic" sz="quarter" idx="11"/>
          </p:nvPr>
        </p:nvSpPr>
        <p:spPr>
          <a:xfrm>
            <a:off x="4581267" y="1468877"/>
            <a:ext cx="3762633" cy="4246123"/>
          </a:xfrm>
        </p:spPr>
        <p:txBody>
          <a:bodyPr/>
          <a:lstStyle/>
          <a:p>
            <a:r>
              <a:rPr lang="en-US"/>
              <a:t>Click icon to add picture</a:t>
            </a:r>
          </a:p>
        </p:txBody>
      </p:sp>
      <p:sp>
        <p:nvSpPr>
          <p:cNvPr id="1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4C8CDDEF-AA30-48BD-9817-EDEBE37252F8}" type="datetime1">
              <a:rPr lang="en-US" smtClean="0"/>
              <a:t>12/27/2020</a:t>
            </a:fld>
            <a:endParaRPr lang="en-US" dirty="0"/>
          </a:p>
        </p:txBody>
      </p:sp>
      <p:sp>
        <p:nvSpPr>
          <p:cNvPr id="1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Tree>
    <p:extLst>
      <p:ext uri="{BB962C8B-B14F-4D97-AF65-F5344CB8AC3E}">
        <p14:creationId xmlns:p14="http://schemas.microsoft.com/office/powerpoint/2010/main" val="33283212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Basic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2386" y="914399"/>
            <a:ext cx="7543800" cy="535022"/>
          </a:xfrm>
        </p:spPr>
        <p:txBody>
          <a:bodyPr/>
          <a:lstStyle>
            <a:lvl1pPr>
              <a:defRPr/>
            </a:lvl1pPr>
          </a:lstStyle>
          <a:p>
            <a:r>
              <a:rPr lang="en-US" dirty="0"/>
              <a:t>Heading: Calibri 27 </a:t>
            </a:r>
            <a:r>
              <a:rPr lang="en-US" dirty="0" err="1"/>
              <a:t>pt</a:t>
            </a:r>
            <a:r>
              <a:rPr lang="en-US" dirty="0"/>
              <a:t>, Bold</a:t>
            </a:r>
          </a:p>
        </p:txBody>
      </p:sp>
      <p:sp>
        <p:nvSpPr>
          <p:cNvPr id="12"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4F4B2FA3-B82C-4616-9519-DB50C35550C1}" type="datetime1">
              <a:rPr lang="en-US" smtClean="0"/>
              <a:t>12/27/2020</a:t>
            </a:fld>
            <a:endParaRPr lang="en-US" dirty="0"/>
          </a:p>
        </p:txBody>
      </p:sp>
      <p:sp>
        <p:nvSpPr>
          <p:cNvPr id="14"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15"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
        <p:nvSpPr>
          <p:cNvPr id="7" name="Chart Placeholder 6"/>
          <p:cNvSpPr>
            <a:spLocks noGrp="1"/>
          </p:cNvSpPr>
          <p:nvPr>
            <p:ph type="chart" sz="quarter" idx="10"/>
          </p:nvPr>
        </p:nvSpPr>
        <p:spPr>
          <a:xfrm>
            <a:off x="800100" y="1449421"/>
            <a:ext cx="3771900" cy="4265579"/>
          </a:xfrm>
        </p:spPr>
        <p:txBody>
          <a:bodyPr/>
          <a:lstStyle/>
          <a:p>
            <a:r>
              <a:rPr lang="en-US"/>
              <a:t>Click icon to add chart</a:t>
            </a:r>
            <a:endParaRPr lang="en-US" dirty="0"/>
          </a:p>
        </p:txBody>
      </p:sp>
      <p:sp>
        <p:nvSpPr>
          <p:cNvPr id="16" name="Chart Placeholder 15"/>
          <p:cNvSpPr>
            <a:spLocks noGrp="1"/>
          </p:cNvSpPr>
          <p:nvPr>
            <p:ph type="chart" sz="quarter" idx="11"/>
          </p:nvPr>
        </p:nvSpPr>
        <p:spPr>
          <a:xfrm>
            <a:off x="4572000" y="1449421"/>
            <a:ext cx="3771900" cy="4265579"/>
          </a:xfrm>
        </p:spPr>
        <p:txBody>
          <a:bodyPr/>
          <a:lstStyle/>
          <a:p>
            <a:r>
              <a:rPr lang="en-US"/>
              <a:t>Click icon to add chart</a:t>
            </a:r>
          </a:p>
        </p:txBody>
      </p:sp>
    </p:spTree>
    <p:extLst>
      <p:ext uri="{BB962C8B-B14F-4D97-AF65-F5344CB8AC3E}">
        <p14:creationId xmlns:p14="http://schemas.microsoft.com/office/powerpoint/2010/main" val="282447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minar 2">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1" y="0"/>
            <a:ext cx="12190476" cy="6400000"/>
          </a:xfrm>
          <a:prstGeom prst="rect">
            <a:avLst/>
          </a:prstGeom>
        </p:spPr>
      </p:pic>
      <p:sp>
        <p:nvSpPr>
          <p:cNvPr id="9" name="Rectangle 8"/>
          <p:cNvSpPr/>
          <p:nvPr/>
        </p:nvSpPr>
        <p:spPr>
          <a:xfrm>
            <a:off x="-2" y="-800"/>
            <a:ext cx="9143999" cy="6400800"/>
          </a:xfrm>
          <a:prstGeom prst="rect">
            <a:avLst/>
          </a:prstGeom>
          <a:solidFill>
            <a:schemeClr val="tx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buFont typeface="Arial" panose="020B0604020202020204" pitchFamily="34" charset="0"/>
              <a:buChar char="•"/>
            </a:pPr>
            <a:endParaRPr lang="en-US" sz="825"/>
          </a:p>
        </p:txBody>
      </p:sp>
      <p:sp>
        <p:nvSpPr>
          <p:cNvPr id="2" name="Title 1"/>
          <p:cNvSpPr>
            <a:spLocks noGrp="1"/>
          </p:cNvSpPr>
          <p:nvPr>
            <p:ph type="title" hasCustomPrompt="1"/>
          </p:nvPr>
        </p:nvSpPr>
        <p:spPr>
          <a:xfrm>
            <a:off x="802386" y="2834640"/>
            <a:ext cx="7543800" cy="1143000"/>
          </a:xfrm>
        </p:spPr>
        <p:txBody>
          <a:bodyPr/>
          <a:lstStyle>
            <a:lvl1pPr algn="ctr">
              <a:defRPr>
                <a:solidFill>
                  <a:schemeClr val="bg1"/>
                </a:solidFill>
              </a:defRPr>
            </a:lvl1pPr>
          </a:lstStyle>
          <a:p>
            <a:r>
              <a:rPr lang="en-US" dirty="0"/>
              <a:t>TITLE: Calibri, 30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802481" y="3977640"/>
            <a:ext cx="7543800" cy="1395744"/>
          </a:xfrm>
          <a:effectLst>
            <a:outerShdw blurRad="50800" dist="38100" dir="5400000" algn="t" rotWithShape="0">
              <a:prstClr val="black">
                <a:alpha val="40000"/>
              </a:prstClr>
            </a:outerShdw>
          </a:effectLst>
        </p:spPr>
        <p:txBody>
          <a:bodyPr anchor="b"/>
          <a:lstStyle>
            <a:lvl1pPr algn="ctr">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Calibri, 24 </a:t>
            </a:r>
            <a:r>
              <a:rPr lang="en-US" dirty="0" err="1"/>
              <a:t>pt</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0520" y="1129282"/>
            <a:ext cx="2282957" cy="1362459"/>
          </a:xfrm>
          <a:prstGeom prst="rect">
            <a:avLst/>
          </a:prstGeom>
        </p:spPr>
      </p:pic>
    </p:spTree>
    <p:extLst>
      <p:ext uri="{BB962C8B-B14F-4D97-AF65-F5344CB8AC3E}">
        <p14:creationId xmlns:p14="http://schemas.microsoft.com/office/powerpoint/2010/main" val="2754142247"/>
      </p:ext>
    </p:extLst>
  </p:cSld>
  <p:clrMapOvr>
    <a:masterClrMapping/>
  </p:clrMapOvr>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ityscape">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429" y="1756130"/>
            <a:ext cx="12190476" cy="4647619"/>
          </a:xfrm>
          <a:prstGeom prst="rect">
            <a:avLst/>
          </a:prstGeom>
        </p:spPr>
      </p:pic>
      <p:sp>
        <p:nvSpPr>
          <p:cNvPr id="2" name="Title 1"/>
          <p:cNvSpPr>
            <a:spLocks noGrp="1"/>
          </p:cNvSpPr>
          <p:nvPr>
            <p:ph type="title" hasCustomPrompt="1"/>
          </p:nvPr>
        </p:nvSpPr>
        <p:spPr/>
        <p:txBody>
          <a:bodyPr/>
          <a:lstStyle>
            <a:lvl1pPr>
              <a:defRPr/>
            </a:lvl1pPr>
          </a:lstStyle>
          <a:p>
            <a:r>
              <a:rPr lang="en-US" dirty="0"/>
              <a:t>Title: Calibri, 30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802481" y="2057400"/>
            <a:ext cx="7543800" cy="170992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bg1"/>
                </a:solidFill>
              </a:defRPr>
            </a:lvl4pPr>
            <a:lvl5pPr>
              <a:defRPr>
                <a:solidFill>
                  <a:schemeClr val="bg1"/>
                </a:solidFill>
              </a:defRPr>
            </a:lvl5pPr>
          </a:lstStyle>
          <a:p>
            <a:pPr lvl="0"/>
            <a:r>
              <a:rPr lang="en-US" dirty="0"/>
              <a:t>Subtitle: Calibri, 24 </a:t>
            </a:r>
            <a:r>
              <a:rPr lang="en-US" dirty="0" err="1"/>
              <a:t>pt</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500" y="4609058"/>
            <a:ext cx="2282957" cy="1362459"/>
          </a:xfrm>
          <a:prstGeom prst="rect">
            <a:avLst/>
          </a:prstGeom>
        </p:spPr>
      </p:pic>
    </p:spTree>
    <p:extLst>
      <p:ext uri="{BB962C8B-B14F-4D97-AF65-F5344CB8AC3E}">
        <p14:creationId xmlns:p14="http://schemas.microsoft.com/office/powerpoint/2010/main" val="2803708152"/>
      </p:ext>
    </p:extLst>
  </p:cSld>
  <p:clrMapOvr>
    <a:masterClrMapping/>
  </p:clrMapOvr>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usiness">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3229" r="11771"/>
          <a:stretch/>
        </p:blipFill>
        <p:spPr>
          <a:xfrm>
            <a:off x="0" y="0"/>
            <a:ext cx="9144000" cy="6400800"/>
          </a:xfrm>
          <a:prstGeom prst="rect">
            <a:avLst/>
          </a:prstGeom>
        </p:spPr>
      </p:pic>
      <p:sp>
        <p:nvSpPr>
          <p:cNvPr id="9" name="Rectangle 8"/>
          <p:cNvSpPr/>
          <p:nvPr/>
        </p:nvSpPr>
        <p:spPr>
          <a:xfrm>
            <a:off x="0" y="15240"/>
            <a:ext cx="9144000" cy="6400800"/>
          </a:xfrm>
          <a:prstGeom prst="rect">
            <a:avLst/>
          </a:prstGeom>
          <a:solidFill>
            <a:schemeClr val="tx1">
              <a:lumMod val="7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buFont typeface="Arial" panose="020B0604020202020204" pitchFamily="34" charset="0"/>
              <a:buChar char="•"/>
            </a:pPr>
            <a:endParaRPr lang="en-US" sz="825"/>
          </a:p>
        </p:txBody>
      </p:sp>
      <p:sp>
        <p:nvSpPr>
          <p:cNvPr id="2" name="Title 1"/>
          <p:cNvSpPr>
            <a:spLocks noGrp="1"/>
          </p:cNvSpPr>
          <p:nvPr>
            <p:ph type="title" hasCustomPrompt="1"/>
          </p:nvPr>
        </p:nvSpPr>
        <p:spPr>
          <a:xfrm>
            <a:off x="802386" y="2834640"/>
            <a:ext cx="7543800" cy="1143000"/>
          </a:xfrm>
        </p:spPr>
        <p:txBody>
          <a:bodyPr/>
          <a:lstStyle>
            <a:lvl1pPr algn="ctr">
              <a:defRPr sz="3600">
                <a:solidFill>
                  <a:schemeClr val="bg1"/>
                </a:solidFill>
              </a:defRPr>
            </a:lvl1pPr>
          </a:lstStyle>
          <a:p>
            <a:r>
              <a:rPr lang="en-US" dirty="0"/>
              <a:t>TITLE: Calibri, 36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802481" y="3248063"/>
            <a:ext cx="7543800" cy="1395744"/>
          </a:xfrm>
          <a:effectLst>
            <a:outerShdw blurRad="50800" dist="38100" dir="5400000" algn="t" rotWithShape="0">
              <a:prstClr val="black">
                <a:alpha val="40000"/>
              </a:prstClr>
            </a:outerShdw>
          </a:effectLst>
        </p:spPr>
        <p:txBody>
          <a:bodyPr anchor="b">
            <a:normAutofit/>
          </a:bodyPr>
          <a:lstStyle>
            <a:lvl1pPr algn="ctr">
              <a:defRPr sz="32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Calibri, 32 </a:t>
            </a:r>
            <a:r>
              <a:rPr lang="en-US" dirty="0" err="1"/>
              <a:t>pt</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0521" y="1125994"/>
            <a:ext cx="2282957" cy="1362459"/>
          </a:xfrm>
          <a:prstGeom prst="rect">
            <a:avLst/>
          </a:prstGeom>
        </p:spPr>
      </p:pic>
    </p:spTree>
    <p:extLst>
      <p:ext uri="{BB962C8B-B14F-4D97-AF65-F5344CB8AC3E}">
        <p14:creationId xmlns:p14="http://schemas.microsoft.com/office/powerpoint/2010/main" val="1026592880"/>
      </p:ext>
    </p:extLst>
  </p:cSld>
  <p:clrMapOvr>
    <a:masterClrMapping/>
  </p:clrMapOvr>
  <p:hf sldNum="0"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usiness 2">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2857" y="0"/>
            <a:ext cx="12192000" cy="6400800"/>
          </a:xfrm>
          <a:prstGeom prst="rect">
            <a:avLst/>
          </a:prstGeom>
        </p:spPr>
      </p:pic>
      <p:sp>
        <p:nvSpPr>
          <p:cNvPr id="9" name="Rectangle 8"/>
          <p:cNvSpPr/>
          <p:nvPr/>
        </p:nvSpPr>
        <p:spPr>
          <a:xfrm>
            <a:off x="2287" y="0"/>
            <a:ext cx="9141713" cy="6400800"/>
          </a:xfrm>
          <a:prstGeom prst="rect">
            <a:avLst/>
          </a:prstGeom>
          <a:solidFill>
            <a:schemeClr val="tx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buFont typeface="Arial" panose="020B0604020202020204" pitchFamily="34" charset="0"/>
              <a:buChar char="•"/>
            </a:pPr>
            <a:endParaRPr lang="en-US" sz="825"/>
          </a:p>
        </p:txBody>
      </p:sp>
      <p:sp>
        <p:nvSpPr>
          <p:cNvPr id="2" name="Title 1"/>
          <p:cNvSpPr>
            <a:spLocks noGrp="1"/>
          </p:cNvSpPr>
          <p:nvPr>
            <p:ph type="title" hasCustomPrompt="1"/>
          </p:nvPr>
        </p:nvSpPr>
        <p:spPr>
          <a:xfrm>
            <a:off x="802386" y="3831771"/>
            <a:ext cx="7543800" cy="905690"/>
          </a:xfrm>
        </p:spPr>
        <p:txBody>
          <a:bodyPr/>
          <a:lstStyle>
            <a:lvl1pPr algn="ctr">
              <a:defRPr>
                <a:solidFill>
                  <a:schemeClr val="bg1"/>
                </a:solidFill>
              </a:defRPr>
            </a:lvl1pPr>
          </a:lstStyle>
          <a:p>
            <a:r>
              <a:rPr lang="en-US" dirty="0"/>
              <a:t>TITLE: Calibri, 30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802481" y="4737463"/>
            <a:ext cx="7543800" cy="919637"/>
          </a:xfrm>
          <a:effectLst>
            <a:outerShdw blurRad="50800" dist="38100" dir="5400000" algn="t" rotWithShape="0">
              <a:prstClr val="black">
                <a:alpha val="40000"/>
              </a:prstClr>
            </a:outerShdw>
          </a:effectLst>
        </p:spPr>
        <p:txBody>
          <a:bodyPr anchor="b"/>
          <a:lstStyle>
            <a:lvl1pPr algn="ctr">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Calibri, 24 </a:t>
            </a:r>
            <a:r>
              <a:rPr lang="en-US" dirty="0" err="1"/>
              <a:t>pt</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5713" y="2636040"/>
            <a:ext cx="1514860" cy="904062"/>
          </a:xfrm>
          <a:prstGeom prst="rect">
            <a:avLst/>
          </a:prstGeom>
        </p:spPr>
      </p:pic>
    </p:spTree>
    <p:extLst>
      <p:ext uri="{BB962C8B-B14F-4D97-AF65-F5344CB8AC3E}">
        <p14:creationId xmlns:p14="http://schemas.microsoft.com/office/powerpoint/2010/main" val="1682501486"/>
      </p:ext>
    </p:extLst>
  </p:cSld>
  <p:clrMapOvr>
    <a:masterClrMapping/>
  </p:clrMapOvr>
  <p:hf sldNum="0"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siness 3">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161" y="800"/>
            <a:ext cx="12190476" cy="6400000"/>
          </a:xfrm>
          <a:prstGeom prst="rect">
            <a:avLst/>
          </a:prstGeom>
        </p:spPr>
      </p:pic>
      <p:sp>
        <p:nvSpPr>
          <p:cNvPr id="9" name="Rectangle 8"/>
          <p:cNvSpPr/>
          <p:nvPr/>
        </p:nvSpPr>
        <p:spPr>
          <a:xfrm>
            <a:off x="1" y="2540"/>
            <a:ext cx="9143999" cy="6400800"/>
          </a:xfrm>
          <a:prstGeom prst="rect">
            <a:avLst/>
          </a:prstGeom>
          <a:solidFill>
            <a:schemeClr val="tx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lgn="ctr">
              <a:buFont typeface="Arial" panose="020B0604020202020204" pitchFamily="34" charset="0"/>
              <a:buChar char="•"/>
            </a:pPr>
            <a:endParaRPr lang="en-US" sz="825"/>
          </a:p>
        </p:txBody>
      </p:sp>
      <p:sp>
        <p:nvSpPr>
          <p:cNvPr id="2" name="Title 1"/>
          <p:cNvSpPr>
            <a:spLocks noGrp="1"/>
          </p:cNvSpPr>
          <p:nvPr>
            <p:ph type="title" hasCustomPrompt="1"/>
          </p:nvPr>
        </p:nvSpPr>
        <p:spPr>
          <a:xfrm>
            <a:off x="802386" y="2834640"/>
            <a:ext cx="7543800" cy="1143000"/>
          </a:xfrm>
        </p:spPr>
        <p:txBody>
          <a:bodyPr/>
          <a:lstStyle>
            <a:lvl1pPr algn="ctr">
              <a:defRPr>
                <a:solidFill>
                  <a:schemeClr val="bg1"/>
                </a:solidFill>
              </a:defRPr>
            </a:lvl1pPr>
          </a:lstStyle>
          <a:p>
            <a:r>
              <a:rPr lang="en-US" dirty="0"/>
              <a:t>TITLE: Calibri, 30 </a:t>
            </a:r>
            <a:r>
              <a:rPr lang="en-US" dirty="0" err="1"/>
              <a:t>pt</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r>
              <a:rPr lang="en-US"/>
              <a:t>©2017 ASIS International </a:t>
            </a:r>
          </a:p>
        </p:txBody>
      </p:sp>
      <p:sp>
        <p:nvSpPr>
          <p:cNvPr id="5" name="Slide Number Placeholder 4"/>
          <p:cNvSpPr>
            <a:spLocks noGrp="1"/>
          </p:cNvSpPr>
          <p:nvPr>
            <p:ph type="sldNum" sz="quarter" idx="12"/>
          </p:nvPr>
        </p:nvSpPr>
        <p:spPr/>
        <p:txBody>
          <a:bodyPr/>
          <a:lstStyle/>
          <a:p>
            <a:pPr>
              <a:defRPr/>
            </a:pPr>
            <a:fld id="{38E0E783-52B3-4E0C-902C-FD8B73433CD8}" type="slidenum">
              <a:rPr lang="en-US" smtClean="0"/>
              <a:pPr>
                <a:defRPr/>
              </a:pPr>
              <a:t>‹#›</a:t>
            </a:fld>
            <a:endParaRPr lang="en-US"/>
          </a:p>
        </p:txBody>
      </p:sp>
      <p:sp>
        <p:nvSpPr>
          <p:cNvPr id="7" name="Text Placeholder 6"/>
          <p:cNvSpPr>
            <a:spLocks noGrp="1"/>
          </p:cNvSpPr>
          <p:nvPr>
            <p:ph type="body" sz="quarter" idx="13" hasCustomPrompt="1"/>
          </p:nvPr>
        </p:nvSpPr>
        <p:spPr>
          <a:xfrm>
            <a:off x="802481" y="3977640"/>
            <a:ext cx="7543800" cy="1395744"/>
          </a:xfrm>
          <a:effectLst>
            <a:outerShdw blurRad="50800" dist="38100" dir="5400000" algn="t" rotWithShape="0">
              <a:prstClr val="black">
                <a:alpha val="40000"/>
              </a:prstClr>
            </a:outerShdw>
          </a:effectLst>
        </p:spPr>
        <p:txBody>
          <a:bodyPr anchor="b"/>
          <a:lstStyle>
            <a:lvl1pPr algn="ctr">
              <a:defRPr>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 Calibri, 24 </a:t>
            </a:r>
            <a:r>
              <a:rPr lang="en-US" dirty="0" err="1"/>
              <a:t>pt</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0520" y="1129282"/>
            <a:ext cx="2282957" cy="1362459"/>
          </a:xfrm>
          <a:prstGeom prst="rect">
            <a:avLst/>
          </a:prstGeom>
        </p:spPr>
      </p:pic>
    </p:spTree>
    <p:extLst>
      <p:ext uri="{BB962C8B-B14F-4D97-AF65-F5344CB8AC3E}">
        <p14:creationId xmlns:p14="http://schemas.microsoft.com/office/powerpoint/2010/main" val="410368615"/>
      </p:ext>
    </p:extLst>
  </p:cSld>
  <p:clrMapOvr>
    <a:masterClrMapping/>
  </p:clrMapOvr>
  <p:hf sldNum="0"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3.pn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2.png"/><Relationship Id="rId5" Type="http://schemas.openxmlformats.org/officeDocument/2006/relationships/slideLayout" Target="../slideLayouts/slideLayout27.xml"/><Relationship Id="rId10" Type="http://schemas.openxmlformats.org/officeDocument/2006/relationships/image" Target="../media/image1.png"/><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3.xml"/><Relationship Id="rId7" Type="http://schemas.openxmlformats.org/officeDocument/2006/relationships/image" Target="../media/image19.png"/><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image" Target="../media/image1.png"/><Relationship Id="rId5" Type="http://schemas.openxmlformats.org/officeDocument/2006/relationships/theme" Target="../theme/theme3.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image" Target="../media/image3.png"/><Relationship Id="rId5" Type="http://schemas.openxmlformats.org/officeDocument/2006/relationships/slideLayout" Target="../slideLayouts/slideLayout39.xml"/><Relationship Id="rId10" Type="http://schemas.openxmlformats.org/officeDocument/2006/relationships/image" Target="../media/image19.png"/><Relationship Id="rId4" Type="http://schemas.openxmlformats.org/officeDocument/2006/relationships/slideLayout" Target="../slideLayouts/slideLayout38.xml"/><Relationship Id="rId9"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44.xml"/><Relationship Id="rId7" Type="http://schemas.openxmlformats.org/officeDocument/2006/relationships/image" Target="../media/image19.png"/><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image" Target="../media/image1.png"/><Relationship Id="rId5" Type="http://schemas.openxmlformats.org/officeDocument/2006/relationships/theme" Target="../theme/theme5.xml"/><Relationship Id="rId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58000">
              <a:schemeClr val="bg2">
                <a:lumMod val="95000"/>
              </a:schemeClr>
            </a:gs>
            <a:gs pos="100000">
              <a:schemeClr val="tx1">
                <a:lumMod val="20000"/>
                <a:lumOff val="8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0" name="Rectangle 9"/>
          <p:cNvSpPr/>
          <p:nvPr/>
        </p:nvSpPr>
        <p:spPr>
          <a:xfrm>
            <a:off x="0" y="6400801"/>
            <a:ext cx="7956663" cy="459581"/>
          </a:xfrm>
          <a:custGeom>
            <a:avLst/>
            <a:gdLst>
              <a:gd name="connsiteX0" fmla="*/ 0 w 10525540"/>
              <a:gd name="connsiteY0" fmla="*/ 0 h 457200"/>
              <a:gd name="connsiteX1" fmla="*/ 10525540 w 10525540"/>
              <a:gd name="connsiteY1" fmla="*/ 0 h 457200"/>
              <a:gd name="connsiteX2" fmla="*/ 10525540 w 10525540"/>
              <a:gd name="connsiteY2" fmla="*/ 457200 h 457200"/>
              <a:gd name="connsiteX3" fmla="*/ 0 w 10525540"/>
              <a:gd name="connsiteY3" fmla="*/ 457200 h 457200"/>
              <a:gd name="connsiteX4" fmla="*/ 0 w 10525540"/>
              <a:gd name="connsiteY4" fmla="*/ 0 h 457200"/>
              <a:gd name="connsiteX0" fmla="*/ 0 w 10573165"/>
              <a:gd name="connsiteY0" fmla="*/ 0 h 457200"/>
              <a:gd name="connsiteX1" fmla="*/ 10573165 w 10573165"/>
              <a:gd name="connsiteY1" fmla="*/ 0 h 457200"/>
              <a:gd name="connsiteX2" fmla="*/ 10525540 w 10573165"/>
              <a:gd name="connsiteY2" fmla="*/ 457200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87415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57200 h 457200"/>
              <a:gd name="connsiteX3" fmla="*/ 0 w 10573165"/>
              <a:gd name="connsiteY3" fmla="*/ 457200 h 457200"/>
              <a:gd name="connsiteX4" fmla="*/ 0 w 10573165"/>
              <a:gd name="connsiteY4" fmla="*/ 0 h 457200"/>
              <a:gd name="connsiteX0" fmla="*/ 0 w 10592215"/>
              <a:gd name="connsiteY0" fmla="*/ 0 h 457200"/>
              <a:gd name="connsiteX1" fmla="*/ 10592215 w 10592215"/>
              <a:gd name="connsiteY1" fmla="*/ 0 h 457200"/>
              <a:gd name="connsiteX2" fmla="*/ 10292177 w 10592215"/>
              <a:gd name="connsiteY2" fmla="*/ 457200 h 457200"/>
              <a:gd name="connsiteX3" fmla="*/ 0 w 10592215"/>
              <a:gd name="connsiteY3" fmla="*/ 457200 h 457200"/>
              <a:gd name="connsiteX4" fmla="*/ 0 w 10592215"/>
              <a:gd name="connsiteY4" fmla="*/ 0 h 457200"/>
              <a:gd name="connsiteX0" fmla="*/ 0 w 10604121"/>
              <a:gd name="connsiteY0" fmla="*/ 0 h 457200"/>
              <a:gd name="connsiteX1" fmla="*/ 10604121 w 10604121"/>
              <a:gd name="connsiteY1" fmla="*/ 0 h 457200"/>
              <a:gd name="connsiteX2" fmla="*/ 10292177 w 10604121"/>
              <a:gd name="connsiteY2" fmla="*/ 457200 h 457200"/>
              <a:gd name="connsiteX3" fmla="*/ 0 w 10604121"/>
              <a:gd name="connsiteY3" fmla="*/ 457200 h 457200"/>
              <a:gd name="connsiteX4" fmla="*/ 0 w 10604121"/>
              <a:gd name="connsiteY4" fmla="*/ 0 h 457200"/>
              <a:gd name="connsiteX0" fmla="*/ 0 w 10604121"/>
              <a:gd name="connsiteY0" fmla="*/ 0 h 459581"/>
              <a:gd name="connsiteX1" fmla="*/ 10604121 w 10604121"/>
              <a:gd name="connsiteY1" fmla="*/ 0 h 459581"/>
              <a:gd name="connsiteX2" fmla="*/ 10330277 w 10604121"/>
              <a:gd name="connsiteY2" fmla="*/ 459581 h 459581"/>
              <a:gd name="connsiteX3" fmla="*/ 0 w 10604121"/>
              <a:gd name="connsiteY3" fmla="*/ 457200 h 459581"/>
              <a:gd name="connsiteX4" fmla="*/ 0 w 10604121"/>
              <a:gd name="connsiteY4" fmla="*/ 0 h 459581"/>
              <a:gd name="connsiteX0" fmla="*/ 0 w 10604121"/>
              <a:gd name="connsiteY0" fmla="*/ 0 h 459581"/>
              <a:gd name="connsiteX1" fmla="*/ 10604121 w 10604121"/>
              <a:gd name="connsiteY1" fmla="*/ 0 h 459581"/>
              <a:gd name="connsiteX2" fmla="*/ 10332658 w 10604121"/>
              <a:gd name="connsiteY2" fmla="*/ 459581 h 459581"/>
              <a:gd name="connsiteX3" fmla="*/ 0 w 10604121"/>
              <a:gd name="connsiteY3" fmla="*/ 457200 h 459581"/>
              <a:gd name="connsiteX4" fmla="*/ 0 w 10604121"/>
              <a:gd name="connsiteY4" fmla="*/ 0 h 459581"/>
              <a:gd name="connsiteX0" fmla="*/ 0 w 10608884"/>
              <a:gd name="connsiteY0" fmla="*/ 0 h 459581"/>
              <a:gd name="connsiteX1" fmla="*/ 10608884 w 10608884"/>
              <a:gd name="connsiteY1" fmla="*/ 0 h 459581"/>
              <a:gd name="connsiteX2" fmla="*/ 10332658 w 10608884"/>
              <a:gd name="connsiteY2" fmla="*/ 459581 h 459581"/>
              <a:gd name="connsiteX3" fmla="*/ 0 w 10608884"/>
              <a:gd name="connsiteY3" fmla="*/ 457200 h 459581"/>
              <a:gd name="connsiteX4" fmla="*/ 0 w 10608884"/>
              <a:gd name="connsiteY4" fmla="*/ 0 h 459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884" h="459581">
                <a:moveTo>
                  <a:pt x="0" y="0"/>
                </a:moveTo>
                <a:lnTo>
                  <a:pt x="10608884" y="0"/>
                </a:lnTo>
                <a:lnTo>
                  <a:pt x="10332658" y="459581"/>
                </a:lnTo>
                <a:lnTo>
                  <a:pt x="0" y="4572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02386" y="914400"/>
            <a:ext cx="7543800" cy="700391"/>
          </a:xfrm>
          <a:prstGeom prst="rect">
            <a:avLst/>
          </a:prstGeom>
        </p:spPr>
        <p:txBody>
          <a:bodyPr vert="horz" lIns="91440" tIns="45720" rIns="91440" bIns="45720" rtlCol="0" anchor="t" anchorCtr="0">
            <a:noAutofit/>
          </a:bodyPr>
          <a:lstStyle/>
          <a:p>
            <a:r>
              <a:rPr lang="en-US" dirty="0"/>
              <a:t>Title </a:t>
            </a:r>
            <a:r>
              <a:rPr lang="en-US" dirty="0" err="1"/>
              <a:t>Slides_Calibri</a:t>
            </a:r>
            <a:r>
              <a:rPr lang="en-US" dirty="0"/>
              <a:t>, 30 </a:t>
            </a:r>
            <a:r>
              <a:rPr lang="en-US" dirty="0" err="1"/>
              <a:t>pt</a:t>
            </a:r>
            <a:endParaRPr lang="en-US" dirty="0"/>
          </a:p>
        </p:txBody>
      </p:sp>
      <p:sp>
        <p:nvSpPr>
          <p:cNvPr id="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a:t>©2017 ASIS International </a:t>
            </a:r>
          </a:p>
        </p:txBody>
      </p:sp>
      <p:sp>
        <p:nvSpPr>
          <p:cNvPr id="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38E0E783-52B3-4E0C-902C-FD8B73433CD8}" type="slidenum">
              <a:rPr lang="en-US" smtClean="0"/>
              <a:pPr>
                <a:defRPr/>
              </a:pPr>
              <a:t>‹#›</a:t>
            </a:fld>
            <a:endParaRPr lang="en-US"/>
          </a:p>
        </p:txBody>
      </p:sp>
      <p:sp>
        <p:nvSpPr>
          <p:cNvPr id="7" name="Rectangle 6"/>
          <p:cNvSpPr/>
          <p:nvPr/>
        </p:nvSpPr>
        <p:spPr>
          <a:xfrm>
            <a:off x="7775972" y="6400800"/>
            <a:ext cx="1375328" cy="457200"/>
          </a:xfrm>
          <a:custGeom>
            <a:avLst/>
            <a:gdLst>
              <a:gd name="connsiteX0" fmla="*/ 0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0 w 1596886"/>
              <a:gd name="connsiteY4" fmla="*/ 0 h 457200"/>
              <a:gd name="connsiteX0" fmla="*/ 61912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61912 w 1596886"/>
              <a:gd name="connsiteY4" fmla="*/ 0 h 457200"/>
              <a:gd name="connsiteX0" fmla="*/ 276225 w 1811199"/>
              <a:gd name="connsiteY0" fmla="*/ 0 h 457200"/>
              <a:gd name="connsiteX1" fmla="*/ 1811199 w 1811199"/>
              <a:gd name="connsiteY1" fmla="*/ 0 h 457200"/>
              <a:gd name="connsiteX2" fmla="*/ 1811199 w 1811199"/>
              <a:gd name="connsiteY2" fmla="*/ 457200 h 457200"/>
              <a:gd name="connsiteX3" fmla="*/ 0 w 1811199"/>
              <a:gd name="connsiteY3" fmla="*/ 457200 h 457200"/>
              <a:gd name="connsiteX4" fmla="*/ 276225 w 1811199"/>
              <a:gd name="connsiteY4" fmla="*/ 0 h 457200"/>
              <a:gd name="connsiteX0" fmla="*/ 247650 w 1782624"/>
              <a:gd name="connsiteY0" fmla="*/ 0 h 457200"/>
              <a:gd name="connsiteX1" fmla="*/ 1782624 w 1782624"/>
              <a:gd name="connsiteY1" fmla="*/ 0 h 457200"/>
              <a:gd name="connsiteX2" fmla="*/ 1782624 w 1782624"/>
              <a:gd name="connsiteY2" fmla="*/ 457200 h 457200"/>
              <a:gd name="connsiteX3" fmla="*/ 0 w 1782624"/>
              <a:gd name="connsiteY3" fmla="*/ 447675 h 457200"/>
              <a:gd name="connsiteX4" fmla="*/ 247650 w 1782624"/>
              <a:gd name="connsiteY4" fmla="*/ 0 h 457200"/>
              <a:gd name="connsiteX0" fmla="*/ 266700 w 1801674"/>
              <a:gd name="connsiteY0" fmla="*/ 0 h 461963"/>
              <a:gd name="connsiteX1" fmla="*/ 1801674 w 1801674"/>
              <a:gd name="connsiteY1" fmla="*/ 0 h 461963"/>
              <a:gd name="connsiteX2" fmla="*/ 1801674 w 1801674"/>
              <a:gd name="connsiteY2" fmla="*/ 457200 h 461963"/>
              <a:gd name="connsiteX3" fmla="*/ 0 w 1801674"/>
              <a:gd name="connsiteY3" fmla="*/ 461963 h 461963"/>
              <a:gd name="connsiteX4" fmla="*/ 266700 w 1801674"/>
              <a:gd name="connsiteY4" fmla="*/ 0 h 461963"/>
              <a:gd name="connsiteX0" fmla="*/ 276225 w 1811199"/>
              <a:gd name="connsiteY0" fmla="*/ 0 h 466725"/>
              <a:gd name="connsiteX1" fmla="*/ 1811199 w 1811199"/>
              <a:gd name="connsiteY1" fmla="*/ 0 h 466725"/>
              <a:gd name="connsiteX2" fmla="*/ 1811199 w 1811199"/>
              <a:gd name="connsiteY2" fmla="*/ 457200 h 466725"/>
              <a:gd name="connsiteX3" fmla="*/ 0 w 1811199"/>
              <a:gd name="connsiteY3" fmla="*/ 466725 h 466725"/>
              <a:gd name="connsiteX4" fmla="*/ 276225 w 1811199"/>
              <a:gd name="connsiteY4" fmla="*/ 0 h 466725"/>
              <a:gd name="connsiteX0" fmla="*/ 271472 w 1806446"/>
              <a:gd name="connsiteY0" fmla="*/ 0 h 457200"/>
              <a:gd name="connsiteX1" fmla="*/ 1806446 w 1806446"/>
              <a:gd name="connsiteY1" fmla="*/ 0 h 457200"/>
              <a:gd name="connsiteX2" fmla="*/ 1806446 w 1806446"/>
              <a:gd name="connsiteY2" fmla="*/ 457200 h 457200"/>
              <a:gd name="connsiteX3" fmla="*/ 0 w 1806446"/>
              <a:gd name="connsiteY3" fmla="*/ 457200 h 457200"/>
              <a:gd name="connsiteX4" fmla="*/ 271472 w 1806446"/>
              <a:gd name="connsiteY4" fmla="*/ 0 h 457200"/>
              <a:gd name="connsiteX0" fmla="*/ 271472 w 1820707"/>
              <a:gd name="connsiteY0" fmla="*/ 0 h 457200"/>
              <a:gd name="connsiteX1" fmla="*/ 1820707 w 1820707"/>
              <a:gd name="connsiteY1" fmla="*/ 0 h 457200"/>
              <a:gd name="connsiteX2" fmla="*/ 1806446 w 1820707"/>
              <a:gd name="connsiteY2" fmla="*/ 457200 h 457200"/>
              <a:gd name="connsiteX3" fmla="*/ 0 w 1820707"/>
              <a:gd name="connsiteY3" fmla="*/ 457200 h 457200"/>
              <a:gd name="connsiteX4" fmla="*/ 271472 w 1820707"/>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30424"/>
              <a:gd name="connsiteY0" fmla="*/ 0 h 457200"/>
              <a:gd name="connsiteX1" fmla="*/ 1830214 w 1830424"/>
              <a:gd name="connsiteY1" fmla="*/ 0 h 457200"/>
              <a:gd name="connsiteX2" fmla="*/ 1825461 w 1830424"/>
              <a:gd name="connsiteY2" fmla="*/ 457200 h 457200"/>
              <a:gd name="connsiteX3" fmla="*/ 0 w 1830424"/>
              <a:gd name="connsiteY3" fmla="*/ 457200 h 457200"/>
              <a:gd name="connsiteX4" fmla="*/ 271472 w 1830424"/>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424" h="457200">
                <a:moveTo>
                  <a:pt x="271472" y="0"/>
                </a:moveTo>
                <a:lnTo>
                  <a:pt x="1830214" y="0"/>
                </a:lnTo>
                <a:cubicBezTo>
                  <a:pt x="1831799" y="152400"/>
                  <a:pt x="1823876" y="304800"/>
                  <a:pt x="1825461" y="457200"/>
                </a:cubicBezTo>
                <a:lnTo>
                  <a:pt x="0" y="457200"/>
                </a:lnTo>
                <a:lnTo>
                  <a:pt x="27147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716678" y="6400800"/>
            <a:ext cx="268606" cy="457201"/>
          </a:xfrm>
          <a:prstGeom prst="rect">
            <a:avLst/>
          </a:prstGeom>
        </p:spPr>
      </p:pic>
      <p:pic>
        <p:nvPicPr>
          <p:cNvPr id="12" name="Picture 1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191663" y="6498511"/>
            <a:ext cx="559309" cy="273559"/>
          </a:xfrm>
          <a:prstGeom prst="rect">
            <a:avLst/>
          </a:prstGeom>
        </p:spPr>
      </p:pic>
      <p:sp>
        <p:nvSpPr>
          <p:cNvPr id="9" name="Text Placeholder 8"/>
          <p:cNvSpPr>
            <a:spLocks noGrp="1"/>
          </p:cNvSpPr>
          <p:nvPr>
            <p:ph type="body" idx="1"/>
          </p:nvPr>
        </p:nvSpPr>
        <p:spPr>
          <a:xfrm>
            <a:off x="802386" y="1614791"/>
            <a:ext cx="7543800" cy="4100209"/>
          </a:xfrm>
          <a:prstGeom prst="rect">
            <a:avLst/>
          </a:prstGeom>
        </p:spPr>
        <p:txBody>
          <a:bodyPr vert="horz" lIns="91440" tIns="45720" rIns="91440" bIns="45720" rtlCol="0">
            <a:normAutofit/>
          </a:bodyPr>
          <a:lstStyle/>
          <a:p>
            <a:pPr lvl="0"/>
            <a:r>
              <a:rPr lang="en-US" dirty="0"/>
              <a:t>Calibri, 24 PT</a:t>
            </a:r>
          </a:p>
          <a:p>
            <a:pPr lvl="1"/>
            <a:r>
              <a:rPr lang="en-US" dirty="0"/>
              <a:t>Second level</a:t>
            </a:r>
          </a:p>
        </p:txBody>
      </p:sp>
      <p:pic>
        <p:nvPicPr>
          <p:cNvPr id="14" name="Picture 1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20624" y="6455664"/>
            <a:ext cx="2305391" cy="346010"/>
          </a:xfrm>
          <a:prstGeom prst="rect">
            <a:avLst/>
          </a:prstGeom>
        </p:spPr>
      </p:pic>
      <p:sp>
        <p:nvSpPr>
          <p:cNvPr id="3" name="Rectangle 2"/>
          <p:cNvSpPr/>
          <p:nvPr/>
        </p:nvSpPr>
        <p:spPr>
          <a:xfrm>
            <a:off x="-2256817" y="411480"/>
            <a:ext cx="1760706" cy="755839"/>
          </a:xfrm>
          <a:prstGeom prst="rect">
            <a:avLst/>
          </a:prstGeom>
          <a:solidFill>
            <a:srgbClr val="ED1C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256817" y="1485900"/>
            <a:ext cx="1760706" cy="755839"/>
          </a:xfrm>
          <a:prstGeom prst="rect">
            <a:avLst/>
          </a:prstGeom>
          <a:solidFill>
            <a:srgbClr val="0094B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6" name="Rectangle 15"/>
          <p:cNvSpPr/>
          <p:nvPr/>
        </p:nvSpPr>
        <p:spPr>
          <a:xfrm>
            <a:off x="-2256817" y="2653219"/>
            <a:ext cx="1760706" cy="755839"/>
          </a:xfrm>
          <a:prstGeom prst="rect">
            <a:avLst/>
          </a:prstGeom>
          <a:solidFill>
            <a:srgbClr val="ABD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56817" y="3890577"/>
            <a:ext cx="1760706" cy="75583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56817" y="5213538"/>
            <a:ext cx="1760706" cy="755839"/>
          </a:xfrm>
          <a:prstGeom prst="rect">
            <a:avLst/>
          </a:prstGeom>
          <a:solidFill>
            <a:srgbClr val="8F49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9557134" y="411480"/>
            <a:ext cx="1760706" cy="755839"/>
          </a:xfrm>
          <a:prstGeom prst="rect">
            <a:avLst/>
          </a:prstGeom>
          <a:solidFill>
            <a:srgbClr val="FDB9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557134" y="1485900"/>
            <a:ext cx="1760706" cy="755839"/>
          </a:xfrm>
          <a:prstGeom prst="rect">
            <a:avLst/>
          </a:prstGeom>
          <a:solidFill>
            <a:srgbClr val="0C677F"/>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557134" y="2653219"/>
            <a:ext cx="1760706" cy="755839"/>
          </a:xfrm>
          <a:prstGeom prst="rect">
            <a:avLst/>
          </a:prstGeom>
          <a:solidFill>
            <a:srgbClr val="FF88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557134" y="3890577"/>
            <a:ext cx="1760706" cy="755839"/>
          </a:xfrm>
          <a:prstGeom prst="rect">
            <a:avLst/>
          </a:prstGeom>
          <a:solidFill>
            <a:srgbClr val="0634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557134" y="5213538"/>
            <a:ext cx="1760706" cy="755839"/>
          </a:xfrm>
          <a:prstGeom prst="rect">
            <a:avLst/>
          </a:prstGeom>
          <a:solidFill>
            <a:srgbClr val="FF3077"/>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890211"/>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713" r:id="rId22"/>
  </p:sldLayoutIdLst>
  <p:transition>
    <p:wheel/>
  </p:transition>
  <p:hf sldNum="0" hdr="0" dt="0"/>
  <p:txStyles>
    <p:titleStyle>
      <a:lvl1pPr algn="l" defTabSz="685800" rtl="0" eaLnBrk="1" latinLnBrk="0" hangingPunct="1">
        <a:lnSpc>
          <a:spcPct val="100000"/>
        </a:lnSpc>
        <a:spcBef>
          <a:spcPct val="0"/>
        </a:spcBef>
        <a:buNone/>
        <a:defRPr lang="en-US" sz="3000" b="1" kern="1200" cap="all" spc="375" baseline="0" dirty="0">
          <a:solidFill>
            <a:schemeClr val="tx2"/>
          </a:solidFill>
          <a:latin typeface="+mn-lt"/>
          <a:ea typeface="+mj-ea"/>
          <a:cs typeface="+mj-cs"/>
        </a:defRPr>
      </a:lvl1pPr>
    </p:titleStyle>
    <p:bodyStyle>
      <a:lvl1pPr marL="0" indent="0" algn="l" defTabSz="685800" rtl="0" eaLnBrk="1" latinLnBrk="0" hangingPunct="1">
        <a:lnSpc>
          <a:spcPct val="100000"/>
        </a:lnSpc>
        <a:spcBef>
          <a:spcPts val="750"/>
        </a:spcBef>
        <a:spcAft>
          <a:spcPts val="900"/>
        </a:spcAft>
        <a:buClr>
          <a:schemeClr val="accent1"/>
        </a:buClr>
        <a:buFont typeface="Arial" panose="020B0604020202020204" pitchFamily="34" charset="0"/>
        <a:buNone/>
        <a:tabLst>
          <a:tab pos="556022" algn="l"/>
        </a:tabLst>
        <a:defRPr sz="2400" kern="1200">
          <a:solidFill>
            <a:schemeClr val="tx1"/>
          </a:solidFill>
          <a:latin typeface="+mn-lt"/>
          <a:ea typeface="+mn-ea"/>
          <a:cs typeface="+mn-cs"/>
        </a:defRPr>
      </a:lvl1pPr>
      <a:lvl2pPr marL="600075" indent="-257175" algn="l" defTabSz="685800" rtl="0" eaLnBrk="1" latinLnBrk="0" hangingPunct="1">
        <a:lnSpc>
          <a:spcPct val="100000"/>
        </a:lnSpc>
        <a:spcBef>
          <a:spcPts val="375"/>
        </a:spcBef>
        <a:spcAft>
          <a:spcPts val="900"/>
        </a:spcAft>
        <a:buClr>
          <a:schemeClr val="tx2"/>
        </a:buClr>
        <a:buFont typeface="Arial" panose="020B0604020202020204" pitchFamily="34" charset="0"/>
        <a:buChar char="•"/>
        <a:defRPr sz="2100" kern="1200">
          <a:solidFill>
            <a:schemeClr val="tx1"/>
          </a:solidFill>
          <a:latin typeface="+mn-lt"/>
          <a:ea typeface="+mn-ea"/>
          <a:cs typeface="+mn-cs"/>
        </a:defRPr>
      </a:lvl2pPr>
      <a:lvl3pPr marL="942975" indent="-257175"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430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859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4">
          <p15:clr>
            <a:srgbClr val="F26B43"/>
          </p15:clr>
        </p15:guide>
        <p15:guide id="2" orient="horz" pos="576">
          <p15:clr>
            <a:srgbClr val="F26B43"/>
          </p15:clr>
        </p15:guide>
        <p15:guide id="3" pos="5256">
          <p15:clr>
            <a:srgbClr val="F26B43"/>
          </p15:clr>
        </p15:guide>
        <p15:guide id="4" pos="2880">
          <p15:clr>
            <a:srgbClr val="F26B43"/>
          </p15:clr>
        </p15:guide>
        <p15:guide id="5" pos="4464">
          <p15:clr>
            <a:srgbClr val="F26B43"/>
          </p15:clr>
        </p15:guide>
        <p15:guide id="6" pos="3600">
          <p15:clr>
            <a:srgbClr val="F26B43"/>
          </p15:clr>
        </p15:guide>
        <p15:guide id="7" pos="1296">
          <p15:clr>
            <a:srgbClr val="F26B43"/>
          </p15:clr>
        </p15:guide>
        <p15:guide id="8" pos="216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58000">
              <a:schemeClr val="bg2">
                <a:lumMod val="95000"/>
              </a:schemeClr>
            </a:gs>
            <a:gs pos="100000">
              <a:schemeClr val="tx1">
                <a:lumMod val="20000"/>
                <a:lumOff val="8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0" name="Rectangle 9"/>
          <p:cNvSpPr/>
          <p:nvPr/>
        </p:nvSpPr>
        <p:spPr>
          <a:xfrm>
            <a:off x="0" y="6400801"/>
            <a:ext cx="7956663" cy="459581"/>
          </a:xfrm>
          <a:custGeom>
            <a:avLst/>
            <a:gdLst>
              <a:gd name="connsiteX0" fmla="*/ 0 w 10525540"/>
              <a:gd name="connsiteY0" fmla="*/ 0 h 457200"/>
              <a:gd name="connsiteX1" fmla="*/ 10525540 w 10525540"/>
              <a:gd name="connsiteY1" fmla="*/ 0 h 457200"/>
              <a:gd name="connsiteX2" fmla="*/ 10525540 w 10525540"/>
              <a:gd name="connsiteY2" fmla="*/ 457200 h 457200"/>
              <a:gd name="connsiteX3" fmla="*/ 0 w 10525540"/>
              <a:gd name="connsiteY3" fmla="*/ 457200 h 457200"/>
              <a:gd name="connsiteX4" fmla="*/ 0 w 10525540"/>
              <a:gd name="connsiteY4" fmla="*/ 0 h 457200"/>
              <a:gd name="connsiteX0" fmla="*/ 0 w 10573165"/>
              <a:gd name="connsiteY0" fmla="*/ 0 h 457200"/>
              <a:gd name="connsiteX1" fmla="*/ 10573165 w 10573165"/>
              <a:gd name="connsiteY1" fmla="*/ 0 h 457200"/>
              <a:gd name="connsiteX2" fmla="*/ 10525540 w 10573165"/>
              <a:gd name="connsiteY2" fmla="*/ 457200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87415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57200 h 457200"/>
              <a:gd name="connsiteX3" fmla="*/ 0 w 10573165"/>
              <a:gd name="connsiteY3" fmla="*/ 457200 h 457200"/>
              <a:gd name="connsiteX4" fmla="*/ 0 w 10573165"/>
              <a:gd name="connsiteY4" fmla="*/ 0 h 457200"/>
              <a:gd name="connsiteX0" fmla="*/ 0 w 10592215"/>
              <a:gd name="connsiteY0" fmla="*/ 0 h 457200"/>
              <a:gd name="connsiteX1" fmla="*/ 10592215 w 10592215"/>
              <a:gd name="connsiteY1" fmla="*/ 0 h 457200"/>
              <a:gd name="connsiteX2" fmla="*/ 10292177 w 10592215"/>
              <a:gd name="connsiteY2" fmla="*/ 457200 h 457200"/>
              <a:gd name="connsiteX3" fmla="*/ 0 w 10592215"/>
              <a:gd name="connsiteY3" fmla="*/ 457200 h 457200"/>
              <a:gd name="connsiteX4" fmla="*/ 0 w 10592215"/>
              <a:gd name="connsiteY4" fmla="*/ 0 h 457200"/>
              <a:gd name="connsiteX0" fmla="*/ 0 w 10604121"/>
              <a:gd name="connsiteY0" fmla="*/ 0 h 457200"/>
              <a:gd name="connsiteX1" fmla="*/ 10604121 w 10604121"/>
              <a:gd name="connsiteY1" fmla="*/ 0 h 457200"/>
              <a:gd name="connsiteX2" fmla="*/ 10292177 w 10604121"/>
              <a:gd name="connsiteY2" fmla="*/ 457200 h 457200"/>
              <a:gd name="connsiteX3" fmla="*/ 0 w 10604121"/>
              <a:gd name="connsiteY3" fmla="*/ 457200 h 457200"/>
              <a:gd name="connsiteX4" fmla="*/ 0 w 10604121"/>
              <a:gd name="connsiteY4" fmla="*/ 0 h 457200"/>
              <a:gd name="connsiteX0" fmla="*/ 0 w 10604121"/>
              <a:gd name="connsiteY0" fmla="*/ 0 h 459581"/>
              <a:gd name="connsiteX1" fmla="*/ 10604121 w 10604121"/>
              <a:gd name="connsiteY1" fmla="*/ 0 h 459581"/>
              <a:gd name="connsiteX2" fmla="*/ 10330277 w 10604121"/>
              <a:gd name="connsiteY2" fmla="*/ 459581 h 459581"/>
              <a:gd name="connsiteX3" fmla="*/ 0 w 10604121"/>
              <a:gd name="connsiteY3" fmla="*/ 457200 h 459581"/>
              <a:gd name="connsiteX4" fmla="*/ 0 w 10604121"/>
              <a:gd name="connsiteY4" fmla="*/ 0 h 459581"/>
              <a:gd name="connsiteX0" fmla="*/ 0 w 10604121"/>
              <a:gd name="connsiteY0" fmla="*/ 0 h 459581"/>
              <a:gd name="connsiteX1" fmla="*/ 10604121 w 10604121"/>
              <a:gd name="connsiteY1" fmla="*/ 0 h 459581"/>
              <a:gd name="connsiteX2" fmla="*/ 10332658 w 10604121"/>
              <a:gd name="connsiteY2" fmla="*/ 459581 h 459581"/>
              <a:gd name="connsiteX3" fmla="*/ 0 w 10604121"/>
              <a:gd name="connsiteY3" fmla="*/ 457200 h 459581"/>
              <a:gd name="connsiteX4" fmla="*/ 0 w 10604121"/>
              <a:gd name="connsiteY4" fmla="*/ 0 h 459581"/>
              <a:gd name="connsiteX0" fmla="*/ 0 w 10608884"/>
              <a:gd name="connsiteY0" fmla="*/ 0 h 459581"/>
              <a:gd name="connsiteX1" fmla="*/ 10608884 w 10608884"/>
              <a:gd name="connsiteY1" fmla="*/ 0 h 459581"/>
              <a:gd name="connsiteX2" fmla="*/ 10332658 w 10608884"/>
              <a:gd name="connsiteY2" fmla="*/ 459581 h 459581"/>
              <a:gd name="connsiteX3" fmla="*/ 0 w 10608884"/>
              <a:gd name="connsiteY3" fmla="*/ 457200 h 459581"/>
              <a:gd name="connsiteX4" fmla="*/ 0 w 10608884"/>
              <a:gd name="connsiteY4" fmla="*/ 0 h 459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884" h="459581">
                <a:moveTo>
                  <a:pt x="0" y="0"/>
                </a:moveTo>
                <a:lnTo>
                  <a:pt x="10608884" y="0"/>
                </a:lnTo>
                <a:lnTo>
                  <a:pt x="10332658" y="459581"/>
                </a:lnTo>
                <a:lnTo>
                  <a:pt x="0" y="4572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02386" y="914400"/>
            <a:ext cx="7543800" cy="571500"/>
          </a:xfrm>
          <a:prstGeom prst="rect">
            <a:avLst/>
          </a:prstGeom>
        </p:spPr>
        <p:txBody>
          <a:bodyPr vert="horz" lIns="91440" tIns="45720" rIns="91440" bIns="45720" rtlCol="0" anchor="t" anchorCtr="0">
            <a:normAutofit/>
          </a:bodyPr>
          <a:lstStyle/>
          <a:p>
            <a:r>
              <a:rPr lang="en-US" dirty="0"/>
              <a:t>H1 Standard Slide – Calibri, 27 </a:t>
            </a:r>
            <a:r>
              <a:rPr lang="en-US" dirty="0" err="1"/>
              <a:t>pt</a:t>
            </a:r>
            <a:endParaRPr lang="en-US" dirty="0"/>
          </a:p>
        </p:txBody>
      </p:sp>
      <p:sp>
        <p:nvSpPr>
          <p:cNvPr id="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211F531F-17E1-40F6-8789-038AE124DA95}" type="datetime1">
              <a:rPr lang="en-US" smtClean="0"/>
              <a:t>12/27/2020</a:t>
            </a:fld>
            <a:endParaRPr lang="en-US" dirty="0"/>
          </a:p>
        </p:txBody>
      </p:sp>
      <p:sp>
        <p:nvSpPr>
          <p:cNvPr id="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
        <p:nvSpPr>
          <p:cNvPr id="7" name="Rectangle 6"/>
          <p:cNvSpPr/>
          <p:nvPr/>
        </p:nvSpPr>
        <p:spPr>
          <a:xfrm>
            <a:off x="7775972" y="6400800"/>
            <a:ext cx="1375328" cy="457200"/>
          </a:xfrm>
          <a:custGeom>
            <a:avLst/>
            <a:gdLst>
              <a:gd name="connsiteX0" fmla="*/ 0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0 w 1596886"/>
              <a:gd name="connsiteY4" fmla="*/ 0 h 457200"/>
              <a:gd name="connsiteX0" fmla="*/ 61912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61912 w 1596886"/>
              <a:gd name="connsiteY4" fmla="*/ 0 h 457200"/>
              <a:gd name="connsiteX0" fmla="*/ 276225 w 1811199"/>
              <a:gd name="connsiteY0" fmla="*/ 0 h 457200"/>
              <a:gd name="connsiteX1" fmla="*/ 1811199 w 1811199"/>
              <a:gd name="connsiteY1" fmla="*/ 0 h 457200"/>
              <a:gd name="connsiteX2" fmla="*/ 1811199 w 1811199"/>
              <a:gd name="connsiteY2" fmla="*/ 457200 h 457200"/>
              <a:gd name="connsiteX3" fmla="*/ 0 w 1811199"/>
              <a:gd name="connsiteY3" fmla="*/ 457200 h 457200"/>
              <a:gd name="connsiteX4" fmla="*/ 276225 w 1811199"/>
              <a:gd name="connsiteY4" fmla="*/ 0 h 457200"/>
              <a:gd name="connsiteX0" fmla="*/ 247650 w 1782624"/>
              <a:gd name="connsiteY0" fmla="*/ 0 h 457200"/>
              <a:gd name="connsiteX1" fmla="*/ 1782624 w 1782624"/>
              <a:gd name="connsiteY1" fmla="*/ 0 h 457200"/>
              <a:gd name="connsiteX2" fmla="*/ 1782624 w 1782624"/>
              <a:gd name="connsiteY2" fmla="*/ 457200 h 457200"/>
              <a:gd name="connsiteX3" fmla="*/ 0 w 1782624"/>
              <a:gd name="connsiteY3" fmla="*/ 447675 h 457200"/>
              <a:gd name="connsiteX4" fmla="*/ 247650 w 1782624"/>
              <a:gd name="connsiteY4" fmla="*/ 0 h 457200"/>
              <a:gd name="connsiteX0" fmla="*/ 266700 w 1801674"/>
              <a:gd name="connsiteY0" fmla="*/ 0 h 461963"/>
              <a:gd name="connsiteX1" fmla="*/ 1801674 w 1801674"/>
              <a:gd name="connsiteY1" fmla="*/ 0 h 461963"/>
              <a:gd name="connsiteX2" fmla="*/ 1801674 w 1801674"/>
              <a:gd name="connsiteY2" fmla="*/ 457200 h 461963"/>
              <a:gd name="connsiteX3" fmla="*/ 0 w 1801674"/>
              <a:gd name="connsiteY3" fmla="*/ 461963 h 461963"/>
              <a:gd name="connsiteX4" fmla="*/ 266700 w 1801674"/>
              <a:gd name="connsiteY4" fmla="*/ 0 h 461963"/>
              <a:gd name="connsiteX0" fmla="*/ 276225 w 1811199"/>
              <a:gd name="connsiteY0" fmla="*/ 0 h 466725"/>
              <a:gd name="connsiteX1" fmla="*/ 1811199 w 1811199"/>
              <a:gd name="connsiteY1" fmla="*/ 0 h 466725"/>
              <a:gd name="connsiteX2" fmla="*/ 1811199 w 1811199"/>
              <a:gd name="connsiteY2" fmla="*/ 457200 h 466725"/>
              <a:gd name="connsiteX3" fmla="*/ 0 w 1811199"/>
              <a:gd name="connsiteY3" fmla="*/ 466725 h 466725"/>
              <a:gd name="connsiteX4" fmla="*/ 276225 w 1811199"/>
              <a:gd name="connsiteY4" fmla="*/ 0 h 466725"/>
              <a:gd name="connsiteX0" fmla="*/ 271472 w 1806446"/>
              <a:gd name="connsiteY0" fmla="*/ 0 h 457200"/>
              <a:gd name="connsiteX1" fmla="*/ 1806446 w 1806446"/>
              <a:gd name="connsiteY1" fmla="*/ 0 h 457200"/>
              <a:gd name="connsiteX2" fmla="*/ 1806446 w 1806446"/>
              <a:gd name="connsiteY2" fmla="*/ 457200 h 457200"/>
              <a:gd name="connsiteX3" fmla="*/ 0 w 1806446"/>
              <a:gd name="connsiteY3" fmla="*/ 457200 h 457200"/>
              <a:gd name="connsiteX4" fmla="*/ 271472 w 1806446"/>
              <a:gd name="connsiteY4" fmla="*/ 0 h 457200"/>
              <a:gd name="connsiteX0" fmla="*/ 271472 w 1820707"/>
              <a:gd name="connsiteY0" fmla="*/ 0 h 457200"/>
              <a:gd name="connsiteX1" fmla="*/ 1820707 w 1820707"/>
              <a:gd name="connsiteY1" fmla="*/ 0 h 457200"/>
              <a:gd name="connsiteX2" fmla="*/ 1806446 w 1820707"/>
              <a:gd name="connsiteY2" fmla="*/ 457200 h 457200"/>
              <a:gd name="connsiteX3" fmla="*/ 0 w 1820707"/>
              <a:gd name="connsiteY3" fmla="*/ 457200 h 457200"/>
              <a:gd name="connsiteX4" fmla="*/ 271472 w 1820707"/>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30424"/>
              <a:gd name="connsiteY0" fmla="*/ 0 h 457200"/>
              <a:gd name="connsiteX1" fmla="*/ 1830214 w 1830424"/>
              <a:gd name="connsiteY1" fmla="*/ 0 h 457200"/>
              <a:gd name="connsiteX2" fmla="*/ 1825461 w 1830424"/>
              <a:gd name="connsiteY2" fmla="*/ 457200 h 457200"/>
              <a:gd name="connsiteX3" fmla="*/ 0 w 1830424"/>
              <a:gd name="connsiteY3" fmla="*/ 457200 h 457200"/>
              <a:gd name="connsiteX4" fmla="*/ 271472 w 1830424"/>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424" h="457200">
                <a:moveTo>
                  <a:pt x="271472" y="0"/>
                </a:moveTo>
                <a:lnTo>
                  <a:pt x="1830214" y="0"/>
                </a:lnTo>
                <a:cubicBezTo>
                  <a:pt x="1831799" y="152400"/>
                  <a:pt x="1823876" y="304800"/>
                  <a:pt x="1825461" y="457200"/>
                </a:cubicBezTo>
                <a:lnTo>
                  <a:pt x="0" y="457200"/>
                </a:lnTo>
                <a:lnTo>
                  <a:pt x="271472"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16678" y="6400800"/>
            <a:ext cx="268606" cy="457201"/>
          </a:xfrm>
          <a:prstGeom prst="rect">
            <a:avLst/>
          </a:prstGeom>
        </p:spPr>
      </p:pic>
      <p:sp>
        <p:nvSpPr>
          <p:cNvPr id="9" name="Text Placeholder 8"/>
          <p:cNvSpPr>
            <a:spLocks noGrp="1"/>
          </p:cNvSpPr>
          <p:nvPr>
            <p:ph type="body" idx="1"/>
          </p:nvPr>
        </p:nvSpPr>
        <p:spPr>
          <a:xfrm>
            <a:off x="802386" y="1485900"/>
            <a:ext cx="7543800" cy="4229100"/>
          </a:xfrm>
          <a:prstGeom prst="rect">
            <a:avLst/>
          </a:prstGeom>
        </p:spPr>
        <p:txBody>
          <a:bodyPr vert="horz" lIns="91440" tIns="45720" rIns="91440" bIns="45720" rtlCol="0">
            <a:normAutofit/>
          </a:bodyPr>
          <a:lstStyle/>
          <a:p>
            <a:pPr lvl="0"/>
            <a:r>
              <a:rPr lang="en-US" dirty="0"/>
              <a:t>Calibri, 24 </a:t>
            </a:r>
            <a:r>
              <a:rPr lang="en-US" dirty="0" err="1"/>
              <a:t>pt</a:t>
            </a:r>
            <a:endParaRPr lang="en-US" dirty="0"/>
          </a:p>
          <a:p>
            <a:pPr lvl="1"/>
            <a:r>
              <a:rPr lang="en-US" dirty="0"/>
              <a:t>Second level</a:t>
            </a:r>
          </a:p>
        </p:txBody>
      </p:sp>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91663" y="6498511"/>
            <a:ext cx="559309" cy="273559"/>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0624" y="6455664"/>
            <a:ext cx="2305391" cy="346010"/>
          </a:xfrm>
          <a:prstGeom prst="rect">
            <a:avLst/>
          </a:prstGeom>
        </p:spPr>
      </p:pic>
      <p:sp>
        <p:nvSpPr>
          <p:cNvPr id="12" name="Rectangle 11"/>
          <p:cNvSpPr/>
          <p:nvPr/>
        </p:nvSpPr>
        <p:spPr>
          <a:xfrm>
            <a:off x="-2256817" y="411480"/>
            <a:ext cx="1760706" cy="755839"/>
          </a:xfrm>
          <a:prstGeom prst="rect">
            <a:avLst/>
          </a:prstGeom>
          <a:solidFill>
            <a:srgbClr val="ED1C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256817" y="1485900"/>
            <a:ext cx="1760706" cy="755839"/>
          </a:xfrm>
          <a:prstGeom prst="rect">
            <a:avLst/>
          </a:prstGeom>
          <a:solidFill>
            <a:srgbClr val="0094B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Rectangle 16"/>
          <p:cNvSpPr/>
          <p:nvPr/>
        </p:nvSpPr>
        <p:spPr>
          <a:xfrm>
            <a:off x="-2256817" y="2653219"/>
            <a:ext cx="1760706" cy="755839"/>
          </a:xfrm>
          <a:prstGeom prst="rect">
            <a:avLst/>
          </a:prstGeom>
          <a:solidFill>
            <a:srgbClr val="ABD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56817" y="3890577"/>
            <a:ext cx="1760706" cy="75583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56817" y="5213538"/>
            <a:ext cx="1760706" cy="755839"/>
          </a:xfrm>
          <a:prstGeom prst="rect">
            <a:avLst/>
          </a:prstGeom>
          <a:solidFill>
            <a:srgbClr val="8F49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557134" y="411480"/>
            <a:ext cx="1760706" cy="755839"/>
          </a:xfrm>
          <a:prstGeom prst="rect">
            <a:avLst/>
          </a:prstGeom>
          <a:solidFill>
            <a:srgbClr val="FDB9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557134" y="1485900"/>
            <a:ext cx="1760706" cy="755839"/>
          </a:xfrm>
          <a:prstGeom prst="rect">
            <a:avLst/>
          </a:prstGeom>
          <a:solidFill>
            <a:srgbClr val="0C677F"/>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557134" y="2653219"/>
            <a:ext cx="1760706" cy="755839"/>
          </a:xfrm>
          <a:prstGeom prst="rect">
            <a:avLst/>
          </a:prstGeom>
          <a:solidFill>
            <a:srgbClr val="FF88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557134" y="3890577"/>
            <a:ext cx="1760706" cy="755839"/>
          </a:xfrm>
          <a:prstGeom prst="rect">
            <a:avLst/>
          </a:prstGeom>
          <a:solidFill>
            <a:srgbClr val="0634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557134" y="5213538"/>
            <a:ext cx="1760706" cy="755839"/>
          </a:xfrm>
          <a:prstGeom prst="rect">
            <a:avLst/>
          </a:prstGeom>
          <a:solidFill>
            <a:srgbClr val="FF3077"/>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20210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710" r:id="rId6"/>
    <p:sldLayoutId id="2147483711" r:id="rId7"/>
    <p:sldLayoutId id="2147483712" r:id="rId8"/>
  </p:sldLayoutIdLst>
  <p:hf sldNum="0" hdr="0" ftr="0" dt="0"/>
  <p:txStyles>
    <p:titleStyle>
      <a:lvl1pPr algn="l" defTabSz="685800" rtl="0" eaLnBrk="1" latinLnBrk="0" hangingPunct="1">
        <a:lnSpc>
          <a:spcPct val="100000"/>
        </a:lnSpc>
        <a:spcBef>
          <a:spcPct val="0"/>
        </a:spcBef>
        <a:buNone/>
        <a:defRPr lang="en-US" sz="2700" b="1" kern="1200" cap="all" spc="375" baseline="0" dirty="0">
          <a:solidFill>
            <a:schemeClr val="tx1">
              <a:lumMod val="75000"/>
            </a:schemeClr>
          </a:solidFill>
          <a:latin typeface="+mn-lt"/>
          <a:ea typeface="+mj-ea"/>
          <a:cs typeface="+mj-cs"/>
        </a:defRPr>
      </a:lvl1pPr>
    </p:titleStyle>
    <p:bodyStyle>
      <a:lvl1pPr marL="457200" indent="-457200" algn="l" defTabSz="685800" rtl="0" eaLnBrk="1" latinLnBrk="0" hangingPunct="1">
        <a:lnSpc>
          <a:spcPct val="100000"/>
        </a:lnSpc>
        <a:spcBef>
          <a:spcPts val="750"/>
        </a:spcBef>
        <a:spcAft>
          <a:spcPts val="900"/>
        </a:spcAft>
        <a:buClr>
          <a:schemeClr val="accent1"/>
        </a:buClr>
        <a:buFont typeface="Arial" panose="020B0604020202020204" pitchFamily="34" charset="0"/>
        <a:buChar char="•"/>
        <a:tabLst>
          <a:tab pos="556022" algn="l"/>
        </a:tabLst>
        <a:defRPr sz="2400" kern="1200">
          <a:solidFill>
            <a:schemeClr val="tx1"/>
          </a:solidFill>
          <a:latin typeface="+mn-lt"/>
          <a:ea typeface="+mn-ea"/>
          <a:cs typeface="+mn-cs"/>
        </a:defRPr>
      </a:lvl1pPr>
      <a:lvl2pPr marL="800100" indent="-457200" algn="l" defTabSz="685800" rtl="0" eaLnBrk="1" latinLnBrk="0" hangingPunct="1">
        <a:lnSpc>
          <a:spcPct val="100000"/>
        </a:lnSpc>
        <a:spcBef>
          <a:spcPts val="375"/>
        </a:spcBef>
        <a:spcAft>
          <a:spcPts val="900"/>
        </a:spcAft>
        <a:buClr>
          <a:schemeClr val="accent1"/>
        </a:buClr>
        <a:buFont typeface="Arial" panose="020B0604020202020204" pitchFamily="34" charset="0"/>
        <a:buChar char="•"/>
        <a:defRPr sz="2100" kern="1200">
          <a:solidFill>
            <a:schemeClr val="tx1"/>
          </a:solidFill>
          <a:latin typeface="+mn-lt"/>
          <a:ea typeface="+mn-ea"/>
          <a:cs typeface="+mn-cs"/>
        </a:defRPr>
      </a:lvl2pPr>
      <a:lvl3pPr marL="942975" indent="-257175"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430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859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4">
          <p15:clr>
            <a:srgbClr val="F26B43"/>
          </p15:clr>
        </p15:guide>
        <p15:guide id="2" orient="horz" pos="576">
          <p15:clr>
            <a:srgbClr val="F26B43"/>
          </p15:clr>
        </p15:guide>
        <p15:guide id="3" pos="5256">
          <p15:clr>
            <a:srgbClr val="F26B43"/>
          </p15:clr>
        </p15:guide>
        <p15:guide id="4" pos="2880">
          <p15:clr>
            <a:srgbClr val="F26B43"/>
          </p15:clr>
        </p15:guide>
        <p15:guide id="5" pos="4464">
          <p15:clr>
            <a:srgbClr val="F26B43"/>
          </p15:clr>
        </p15:guide>
        <p15:guide id="6" pos="3600">
          <p15:clr>
            <a:srgbClr val="F26B43"/>
          </p15:clr>
        </p15:guide>
        <p15:guide id="7" pos="1296">
          <p15:clr>
            <a:srgbClr val="F26B43"/>
          </p15:clr>
        </p15:guide>
        <p15:guide id="8" pos="21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58000">
              <a:schemeClr val="bg2">
                <a:lumMod val="95000"/>
              </a:schemeClr>
            </a:gs>
            <a:gs pos="100000">
              <a:schemeClr val="tx1">
                <a:lumMod val="20000"/>
                <a:lumOff val="8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0" name="Rectangle 9"/>
          <p:cNvSpPr/>
          <p:nvPr/>
        </p:nvSpPr>
        <p:spPr>
          <a:xfrm>
            <a:off x="0" y="6400801"/>
            <a:ext cx="7956663" cy="459581"/>
          </a:xfrm>
          <a:custGeom>
            <a:avLst/>
            <a:gdLst>
              <a:gd name="connsiteX0" fmla="*/ 0 w 10525540"/>
              <a:gd name="connsiteY0" fmla="*/ 0 h 457200"/>
              <a:gd name="connsiteX1" fmla="*/ 10525540 w 10525540"/>
              <a:gd name="connsiteY1" fmla="*/ 0 h 457200"/>
              <a:gd name="connsiteX2" fmla="*/ 10525540 w 10525540"/>
              <a:gd name="connsiteY2" fmla="*/ 457200 h 457200"/>
              <a:gd name="connsiteX3" fmla="*/ 0 w 10525540"/>
              <a:gd name="connsiteY3" fmla="*/ 457200 h 457200"/>
              <a:gd name="connsiteX4" fmla="*/ 0 w 10525540"/>
              <a:gd name="connsiteY4" fmla="*/ 0 h 457200"/>
              <a:gd name="connsiteX0" fmla="*/ 0 w 10573165"/>
              <a:gd name="connsiteY0" fmla="*/ 0 h 457200"/>
              <a:gd name="connsiteX1" fmla="*/ 10573165 w 10573165"/>
              <a:gd name="connsiteY1" fmla="*/ 0 h 457200"/>
              <a:gd name="connsiteX2" fmla="*/ 10525540 w 10573165"/>
              <a:gd name="connsiteY2" fmla="*/ 457200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87415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57200 h 457200"/>
              <a:gd name="connsiteX3" fmla="*/ 0 w 10573165"/>
              <a:gd name="connsiteY3" fmla="*/ 457200 h 457200"/>
              <a:gd name="connsiteX4" fmla="*/ 0 w 10573165"/>
              <a:gd name="connsiteY4" fmla="*/ 0 h 457200"/>
              <a:gd name="connsiteX0" fmla="*/ 0 w 10592215"/>
              <a:gd name="connsiteY0" fmla="*/ 0 h 457200"/>
              <a:gd name="connsiteX1" fmla="*/ 10592215 w 10592215"/>
              <a:gd name="connsiteY1" fmla="*/ 0 h 457200"/>
              <a:gd name="connsiteX2" fmla="*/ 10292177 w 10592215"/>
              <a:gd name="connsiteY2" fmla="*/ 457200 h 457200"/>
              <a:gd name="connsiteX3" fmla="*/ 0 w 10592215"/>
              <a:gd name="connsiteY3" fmla="*/ 457200 h 457200"/>
              <a:gd name="connsiteX4" fmla="*/ 0 w 10592215"/>
              <a:gd name="connsiteY4" fmla="*/ 0 h 457200"/>
              <a:gd name="connsiteX0" fmla="*/ 0 w 10604121"/>
              <a:gd name="connsiteY0" fmla="*/ 0 h 457200"/>
              <a:gd name="connsiteX1" fmla="*/ 10604121 w 10604121"/>
              <a:gd name="connsiteY1" fmla="*/ 0 h 457200"/>
              <a:gd name="connsiteX2" fmla="*/ 10292177 w 10604121"/>
              <a:gd name="connsiteY2" fmla="*/ 457200 h 457200"/>
              <a:gd name="connsiteX3" fmla="*/ 0 w 10604121"/>
              <a:gd name="connsiteY3" fmla="*/ 457200 h 457200"/>
              <a:gd name="connsiteX4" fmla="*/ 0 w 10604121"/>
              <a:gd name="connsiteY4" fmla="*/ 0 h 457200"/>
              <a:gd name="connsiteX0" fmla="*/ 0 w 10604121"/>
              <a:gd name="connsiteY0" fmla="*/ 0 h 459581"/>
              <a:gd name="connsiteX1" fmla="*/ 10604121 w 10604121"/>
              <a:gd name="connsiteY1" fmla="*/ 0 h 459581"/>
              <a:gd name="connsiteX2" fmla="*/ 10330277 w 10604121"/>
              <a:gd name="connsiteY2" fmla="*/ 459581 h 459581"/>
              <a:gd name="connsiteX3" fmla="*/ 0 w 10604121"/>
              <a:gd name="connsiteY3" fmla="*/ 457200 h 459581"/>
              <a:gd name="connsiteX4" fmla="*/ 0 w 10604121"/>
              <a:gd name="connsiteY4" fmla="*/ 0 h 459581"/>
              <a:gd name="connsiteX0" fmla="*/ 0 w 10604121"/>
              <a:gd name="connsiteY0" fmla="*/ 0 h 459581"/>
              <a:gd name="connsiteX1" fmla="*/ 10604121 w 10604121"/>
              <a:gd name="connsiteY1" fmla="*/ 0 h 459581"/>
              <a:gd name="connsiteX2" fmla="*/ 10332658 w 10604121"/>
              <a:gd name="connsiteY2" fmla="*/ 459581 h 459581"/>
              <a:gd name="connsiteX3" fmla="*/ 0 w 10604121"/>
              <a:gd name="connsiteY3" fmla="*/ 457200 h 459581"/>
              <a:gd name="connsiteX4" fmla="*/ 0 w 10604121"/>
              <a:gd name="connsiteY4" fmla="*/ 0 h 459581"/>
              <a:gd name="connsiteX0" fmla="*/ 0 w 10608884"/>
              <a:gd name="connsiteY0" fmla="*/ 0 h 459581"/>
              <a:gd name="connsiteX1" fmla="*/ 10608884 w 10608884"/>
              <a:gd name="connsiteY1" fmla="*/ 0 h 459581"/>
              <a:gd name="connsiteX2" fmla="*/ 10332658 w 10608884"/>
              <a:gd name="connsiteY2" fmla="*/ 459581 h 459581"/>
              <a:gd name="connsiteX3" fmla="*/ 0 w 10608884"/>
              <a:gd name="connsiteY3" fmla="*/ 457200 h 459581"/>
              <a:gd name="connsiteX4" fmla="*/ 0 w 10608884"/>
              <a:gd name="connsiteY4" fmla="*/ 0 h 459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884" h="459581">
                <a:moveTo>
                  <a:pt x="0" y="0"/>
                </a:moveTo>
                <a:lnTo>
                  <a:pt x="10608884" y="0"/>
                </a:lnTo>
                <a:lnTo>
                  <a:pt x="10332658" y="459581"/>
                </a:lnTo>
                <a:lnTo>
                  <a:pt x="0" y="457200"/>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02386" y="914400"/>
            <a:ext cx="7543800" cy="661481"/>
          </a:xfrm>
          <a:prstGeom prst="rect">
            <a:avLst/>
          </a:prstGeom>
        </p:spPr>
        <p:txBody>
          <a:bodyPr vert="horz" lIns="91440" tIns="45720" rIns="91440" bIns="45720" rtlCol="0" anchor="t" anchorCtr="0">
            <a:normAutofit/>
          </a:bodyPr>
          <a:lstStyle/>
          <a:p>
            <a:r>
              <a:rPr lang="en-US" dirty="0"/>
              <a:t>H1 Standard Slide – Calibri, 27 </a:t>
            </a:r>
            <a:r>
              <a:rPr lang="en-US" dirty="0" err="1"/>
              <a:t>pt</a:t>
            </a:r>
            <a:endParaRPr lang="en-US" dirty="0"/>
          </a:p>
        </p:txBody>
      </p:sp>
      <p:sp>
        <p:nvSpPr>
          <p:cNvPr id="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14A08F6D-2CBE-474B-8FAE-D2541CC570AD}" type="datetime1">
              <a:rPr lang="en-US" smtClean="0"/>
              <a:t>12/27/2020</a:t>
            </a:fld>
            <a:endParaRPr lang="en-US" dirty="0"/>
          </a:p>
        </p:txBody>
      </p:sp>
      <p:sp>
        <p:nvSpPr>
          <p:cNvPr id="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
        <p:nvSpPr>
          <p:cNvPr id="7" name="Rectangle 6"/>
          <p:cNvSpPr/>
          <p:nvPr/>
        </p:nvSpPr>
        <p:spPr>
          <a:xfrm>
            <a:off x="7775972" y="6400800"/>
            <a:ext cx="1375328" cy="457200"/>
          </a:xfrm>
          <a:custGeom>
            <a:avLst/>
            <a:gdLst>
              <a:gd name="connsiteX0" fmla="*/ 0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0 w 1596886"/>
              <a:gd name="connsiteY4" fmla="*/ 0 h 457200"/>
              <a:gd name="connsiteX0" fmla="*/ 61912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61912 w 1596886"/>
              <a:gd name="connsiteY4" fmla="*/ 0 h 457200"/>
              <a:gd name="connsiteX0" fmla="*/ 276225 w 1811199"/>
              <a:gd name="connsiteY0" fmla="*/ 0 h 457200"/>
              <a:gd name="connsiteX1" fmla="*/ 1811199 w 1811199"/>
              <a:gd name="connsiteY1" fmla="*/ 0 h 457200"/>
              <a:gd name="connsiteX2" fmla="*/ 1811199 w 1811199"/>
              <a:gd name="connsiteY2" fmla="*/ 457200 h 457200"/>
              <a:gd name="connsiteX3" fmla="*/ 0 w 1811199"/>
              <a:gd name="connsiteY3" fmla="*/ 457200 h 457200"/>
              <a:gd name="connsiteX4" fmla="*/ 276225 w 1811199"/>
              <a:gd name="connsiteY4" fmla="*/ 0 h 457200"/>
              <a:gd name="connsiteX0" fmla="*/ 247650 w 1782624"/>
              <a:gd name="connsiteY0" fmla="*/ 0 h 457200"/>
              <a:gd name="connsiteX1" fmla="*/ 1782624 w 1782624"/>
              <a:gd name="connsiteY1" fmla="*/ 0 h 457200"/>
              <a:gd name="connsiteX2" fmla="*/ 1782624 w 1782624"/>
              <a:gd name="connsiteY2" fmla="*/ 457200 h 457200"/>
              <a:gd name="connsiteX3" fmla="*/ 0 w 1782624"/>
              <a:gd name="connsiteY3" fmla="*/ 447675 h 457200"/>
              <a:gd name="connsiteX4" fmla="*/ 247650 w 1782624"/>
              <a:gd name="connsiteY4" fmla="*/ 0 h 457200"/>
              <a:gd name="connsiteX0" fmla="*/ 266700 w 1801674"/>
              <a:gd name="connsiteY0" fmla="*/ 0 h 461963"/>
              <a:gd name="connsiteX1" fmla="*/ 1801674 w 1801674"/>
              <a:gd name="connsiteY1" fmla="*/ 0 h 461963"/>
              <a:gd name="connsiteX2" fmla="*/ 1801674 w 1801674"/>
              <a:gd name="connsiteY2" fmla="*/ 457200 h 461963"/>
              <a:gd name="connsiteX3" fmla="*/ 0 w 1801674"/>
              <a:gd name="connsiteY3" fmla="*/ 461963 h 461963"/>
              <a:gd name="connsiteX4" fmla="*/ 266700 w 1801674"/>
              <a:gd name="connsiteY4" fmla="*/ 0 h 461963"/>
              <a:gd name="connsiteX0" fmla="*/ 276225 w 1811199"/>
              <a:gd name="connsiteY0" fmla="*/ 0 h 466725"/>
              <a:gd name="connsiteX1" fmla="*/ 1811199 w 1811199"/>
              <a:gd name="connsiteY1" fmla="*/ 0 h 466725"/>
              <a:gd name="connsiteX2" fmla="*/ 1811199 w 1811199"/>
              <a:gd name="connsiteY2" fmla="*/ 457200 h 466725"/>
              <a:gd name="connsiteX3" fmla="*/ 0 w 1811199"/>
              <a:gd name="connsiteY3" fmla="*/ 466725 h 466725"/>
              <a:gd name="connsiteX4" fmla="*/ 276225 w 1811199"/>
              <a:gd name="connsiteY4" fmla="*/ 0 h 466725"/>
              <a:gd name="connsiteX0" fmla="*/ 271472 w 1806446"/>
              <a:gd name="connsiteY0" fmla="*/ 0 h 457200"/>
              <a:gd name="connsiteX1" fmla="*/ 1806446 w 1806446"/>
              <a:gd name="connsiteY1" fmla="*/ 0 h 457200"/>
              <a:gd name="connsiteX2" fmla="*/ 1806446 w 1806446"/>
              <a:gd name="connsiteY2" fmla="*/ 457200 h 457200"/>
              <a:gd name="connsiteX3" fmla="*/ 0 w 1806446"/>
              <a:gd name="connsiteY3" fmla="*/ 457200 h 457200"/>
              <a:gd name="connsiteX4" fmla="*/ 271472 w 1806446"/>
              <a:gd name="connsiteY4" fmla="*/ 0 h 457200"/>
              <a:gd name="connsiteX0" fmla="*/ 271472 w 1820707"/>
              <a:gd name="connsiteY0" fmla="*/ 0 h 457200"/>
              <a:gd name="connsiteX1" fmla="*/ 1820707 w 1820707"/>
              <a:gd name="connsiteY1" fmla="*/ 0 h 457200"/>
              <a:gd name="connsiteX2" fmla="*/ 1806446 w 1820707"/>
              <a:gd name="connsiteY2" fmla="*/ 457200 h 457200"/>
              <a:gd name="connsiteX3" fmla="*/ 0 w 1820707"/>
              <a:gd name="connsiteY3" fmla="*/ 457200 h 457200"/>
              <a:gd name="connsiteX4" fmla="*/ 271472 w 1820707"/>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30424"/>
              <a:gd name="connsiteY0" fmla="*/ 0 h 457200"/>
              <a:gd name="connsiteX1" fmla="*/ 1830214 w 1830424"/>
              <a:gd name="connsiteY1" fmla="*/ 0 h 457200"/>
              <a:gd name="connsiteX2" fmla="*/ 1825461 w 1830424"/>
              <a:gd name="connsiteY2" fmla="*/ 457200 h 457200"/>
              <a:gd name="connsiteX3" fmla="*/ 0 w 1830424"/>
              <a:gd name="connsiteY3" fmla="*/ 457200 h 457200"/>
              <a:gd name="connsiteX4" fmla="*/ 271472 w 1830424"/>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424" h="457200">
                <a:moveTo>
                  <a:pt x="271472" y="0"/>
                </a:moveTo>
                <a:lnTo>
                  <a:pt x="1830214" y="0"/>
                </a:lnTo>
                <a:cubicBezTo>
                  <a:pt x="1831799" y="152400"/>
                  <a:pt x="1823876" y="304800"/>
                  <a:pt x="1825461" y="457200"/>
                </a:cubicBezTo>
                <a:lnTo>
                  <a:pt x="0" y="457200"/>
                </a:lnTo>
                <a:lnTo>
                  <a:pt x="271472"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6678" y="6400800"/>
            <a:ext cx="268606" cy="457201"/>
          </a:xfrm>
          <a:prstGeom prst="rect">
            <a:avLst/>
          </a:prstGeom>
        </p:spPr>
      </p:pic>
      <p:sp>
        <p:nvSpPr>
          <p:cNvPr id="9" name="Text Placeholder 8"/>
          <p:cNvSpPr>
            <a:spLocks noGrp="1"/>
          </p:cNvSpPr>
          <p:nvPr>
            <p:ph type="body" idx="1"/>
          </p:nvPr>
        </p:nvSpPr>
        <p:spPr>
          <a:xfrm>
            <a:off x="802386" y="1575881"/>
            <a:ext cx="7543800" cy="4139119"/>
          </a:xfrm>
          <a:prstGeom prst="rect">
            <a:avLst/>
          </a:prstGeom>
        </p:spPr>
        <p:txBody>
          <a:bodyPr vert="horz" lIns="91440" tIns="45720" rIns="91440" bIns="45720" rtlCol="0">
            <a:normAutofit/>
          </a:bodyPr>
          <a:lstStyle/>
          <a:p>
            <a:pPr lvl="0"/>
            <a:r>
              <a:rPr lang="en-US" dirty="0"/>
              <a:t>Calibri, 24 PT</a:t>
            </a:r>
          </a:p>
          <a:p>
            <a:pPr lvl="1"/>
            <a:r>
              <a:rPr lang="en-US" dirty="0"/>
              <a:t>Second level</a:t>
            </a: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1664" y="6493750"/>
            <a:ext cx="559309" cy="273559"/>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0624" y="6455664"/>
            <a:ext cx="2305391" cy="346010"/>
          </a:xfrm>
          <a:prstGeom prst="rect">
            <a:avLst/>
          </a:prstGeom>
        </p:spPr>
      </p:pic>
      <p:sp>
        <p:nvSpPr>
          <p:cNvPr id="12" name="Rectangle 11"/>
          <p:cNvSpPr/>
          <p:nvPr/>
        </p:nvSpPr>
        <p:spPr>
          <a:xfrm>
            <a:off x="-2256817" y="411480"/>
            <a:ext cx="1760706" cy="755839"/>
          </a:xfrm>
          <a:prstGeom prst="rect">
            <a:avLst/>
          </a:prstGeom>
          <a:solidFill>
            <a:srgbClr val="ED1C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256817" y="1485900"/>
            <a:ext cx="1760706" cy="755839"/>
          </a:xfrm>
          <a:prstGeom prst="rect">
            <a:avLst/>
          </a:prstGeom>
          <a:solidFill>
            <a:srgbClr val="0094B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Rectangle 16"/>
          <p:cNvSpPr/>
          <p:nvPr/>
        </p:nvSpPr>
        <p:spPr>
          <a:xfrm>
            <a:off x="-2256817" y="2653219"/>
            <a:ext cx="1760706" cy="755839"/>
          </a:xfrm>
          <a:prstGeom prst="rect">
            <a:avLst/>
          </a:prstGeom>
          <a:solidFill>
            <a:srgbClr val="ABD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56817" y="3890577"/>
            <a:ext cx="1760706" cy="75583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56817" y="5213538"/>
            <a:ext cx="1760706" cy="755839"/>
          </a:xfrm>
          <a:prstGeom prst="rect">
            <a:avLst/>
          </a:prstGeom>
          <a:solidFill>
            <a:srgbClr val="8F49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557134" y="411480"/>
            <a:ext cx="1760706" cy="755839"/>
          </a:xfrm>
          <a:prstGeom prst="rect">
            <a:avLst/>
          </a:prstGeom>
          <a:solidFill>
            <a:srgbClr val="FDB9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557134" y="1485900"/>
            <a:ext cx="1760706" cy="755839"/>
          </a:xfrm>
          <a:prstGeom prst="rect">
            <a:avLst/>
          </a:prstGeom>
          <a:solidFill>
            <a:srgbClr val="0C677F"/>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557134" y="2653219"/>
            <a:ext cx="1760706" cy="755839"/>
          </a:xfrm>
          <a:prstGeom prst="rect">
            <a:avLst/>
          </a:prstGeom>
          <a:solidFill>
            <a:srgbClr val="FF88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557134" y="3890577"/>
            <a:ext cx="1760706" cy="755839"/>
          </a:xfrm>
          <a:prstGeom prst="rect">
            <a:avLst/>
          </a:prstGeom>
          <a:solidFill>
            <a:srgbClr val="0634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557134" y="5213538"/>
            <a:ext cx="1760706" cy="755839"/>
          </a:xfrm>
          <a:prstGeom prst="rect">
            <a:avLst/>
          </a:prstGeom>
          <a:solidFill>
            <a:srgbClr val="FF3077"/>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182197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Lst>
  <p:hf sldNum="0" hdr="0" ftr="0" dt="0"/>
  <p:txStyles>
    <p:titleStyle>
      <a:lvl1pPr algn="l" defTabSz="685800" rtl="0" eaLnBrk="1" latinLnBrk="0" hangingPunct="1">
        <a:lnSpc>
          <a:spcPct val="100000"/>
        </a:lnSpc>
        <a:spcBef>
          <a:spcPct val="0"/>
        </a:spcBef>
        <a:buNone/>
        <a:defRPr lang="en-US" sz="2700" b="1" kern="1200" cap="all" spc="375" baseline="0" dirty="0">
          <a:solidFill>
            <a:schemeClr val="tx1">
              <a:lumMod val="75000"/>
            </a:schemeClr>
          </a:solidFill>
          <a:latin typeface="+mn-lt"/>
          <a:ea typeface="+mj-ea"/>
          <a:cs typeface="+mj-cs"/>
        </a:defRPr>
      </a:lvl1pPr>
    </p:titleStyle>
    <p:bodyStyle>
      <a:lvl1pPr marL="303610" indent="-303610" algn="l" defTabSz="685800" rtl="0" eaLnBrk="1" latinLnBrk="0" hangingPunct="1">
        <a:lnSpc>
          <a:spcPct val="100000"/>
        </a:lnSpc>
        <a:spcBef>
          <a:spcPts val="750"/>
        </a:spcBef>
        <a:spcAft>
          <a:spcPts val="900"/>
        </a:spcAft>
        <a:buClr>
          <a:schemeClr val="accent1"/>
        </a:buClr>
        <a:buFont typeface="Arial" panose="020B0604020202020204" pitchFamily="34" charset="0"/>
        <a:buChar char="•"/>
        <a:tabLst>
          <a:tab pos="556022" algn="l"/>
        </a:tabLst>
        <a:defRPr sz="2400" kern="1200">
          <a:solidFill>
            <a:schemeClr val="tx1"/>
          </a:solidFill>
          <a:latin typeface="+mn-lt"/>
          <a:ea typeface="+mn-ea"/>
          <a:cs typeface="+mn-cs"/>
        </a:defRPr>
      </a:lvl1pPr>
      <a:lvl2pPr marL="600075" indent="-257175" algn="l" defTabSz="685800" rtl="0" eaLnBrk="1" latinLnBrk="0" hangingPunct="1">
        <a:lnSpc>
          <a:spcPct val="100000"/>
        </a:lnSpc>
        <a:spcBef>
          <a:spcPts val="375"/>
        </a:spcBef>
        <a:spcAft>
          <a:spcPts val="900"/>
        </a:spcAft>
        <a:buClr>
          <a:schemeClr val="accent1"/>
        </a:buClr>
        <a:buFont typeface="Arial" panose="020B0604020202020204" pitchFamily="34" charset="0"/>
        <a:buChar char="•"/>
        <a:defRPr sz="2100" kern="1200">
          <a:solidFill>
            <a:schemeClr val="tx1"/>
          </a:solidFill>
          <a:latin typeface="+mn-lt"/>
          <a:ea typeface="+mn-ea"/>
          <a:cs typeface="+mn-cs"/>
        </a:defRPr>
      </a:lvl2pPr>
      <a:lvl3pPr marL="942975" indent="-257175"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430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859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4">
          <p15:clr>
            <a:srgbClr val="F26B43"/>
          </p15:clr>
        </p15:guide>
        <p15:guide id="2" orient="horz" pos="576">
          <p15:clr>
            <a:srgbClr val="F26B43"/>
          </p15:clr>
        </p15:guide>
        <p15:guide id="3" pos="5256">
          <p15:clr>
            <a:srgbClr val="F26B43"/>
          </p15:clr>
        </p15:guide>
        <p15:guide id="4" pos="2880">
          <p15:clr>
            <a:srgbClr val="F26B43"/>
          </p15:clr>
        </p15:guide>
        <p15:guide id="5" pos="4464">
          <p15:clr>
            <a:srgbClr val="F26B43"/>
          </p15:clr>
        </p15:guide>
        <p15:guide id="6" pos="3600">
          <p15:clr>
            <a:srgbClr val="F26B43"/>
          </p15:clr>
        </p15:guide>
        <p15:guide id="7" pos="1296">
          <p15:clr>
            <a:srgbClr val="F26B43"/>
          </p15:clr>
        </p15:guide>
        <p15:guide id="8" pos="216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58000">
              <a:schemeClr val="bg2">
                <a:lumMod val="95000"/>
              </a:schemeClr>
            </a:gs>
            <a:gs pos="100000">
              <a:schemeClr val="tx1">
                <a:lumMod val="20000"/>
                <a:lumOff val="8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0" name="Rectangle 9"/>
          <p:cNvSpPr/>
          <p:nvPr/>
        </p:nvSpPr>
        <p:spPr>
          <a:xfrm>
            <a:off x="0" y="6400801"/>
            <a:ext cx="7956663" cy="459581"/>
          </a:xfrm>
          <a:custGeom>
            <a:avLst/>
            <a:gdLst>
              <a:gd name="connsiteX0" fmla="*/ 0 w 10525540"/>
              <a:gd name="connsiteY0" fmla="*/ 0 h 457200"/>
              <a:gd name="connsiteX1" fmla="*/ 10525540 w 10525540"/>
              <a:gd name="connsiteY1" fmla="*/ 0 h 457200"/>
              <a:gd name="connsiteX2" fmla="*/ 10525540 w 10525540"/>
              <a:gd name="connsiteY2" fmla="*/ 457200 h 457200"/>
              <a:gd name="connsiteX3" fmla="*/ 0 w 10525540"/>
              <a:gd name="connsiteY3" fmla="*/ 457200 h 457200"/>
              <a:gd name="connsiteX4" fmla="*/ 0 w 10525540"/>
              <a:gd name="connsiteY4" fmla="*/ 0 h 457200"/>
              <a:gd name="connsiteX0" fmla="*/ 0 w 10573165"/>
              <a:gd name="connsiteY0" fmla="*/ 0 h 457200"/>
              <a:gd name="connsiteX1" fmla="*/ 10573165 w 10573165"/>
              <a:gd name="connsiteY1" fmla="*/ 0 h 457200"/>
              <a:gd name="connsiteX2" fmla="*/ 10525540 w 10573165"/>
              <a:gd name="connsiteY2" fmla="*/ 457200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87415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57200 h 457200"/>
              <a:gd name="connsiteX3" fmla="*/ 0 w 10573165"/>
              <a:gd name="connsiteY3" fmla="*/ 457200 h 457200"/>
              <a:gd name="connsiteX4" fmla="*/ 0 w 10573165"/>
              <a:gd name="connsiteY4" fmla="*/ 0 h 457200"/>
              <a:gd name="connsiteX0" fmla="*/ 0 w 10592215"/>
              <a:gd name="connsiteY0" fmla="*/ 0 h 457200"/>
              <a:gd name="connsiteX1" fmla="*/ 10592215 w 10592215"/>
              <a:gd name="connsiteY1" fmla="*/ 0 h 457200"/>
              <a:gd name="connsiteX2" fmla="*/ 10292177 w 10592215"/>
              <a:gd name="connsiteY2" fmla="*/ 457200 h 457200"/>
              <a:gd name="connsiteX3" fmla="*/ 0 w 10592215"/>
              <a:gd name="connsiteY3" fmla="*/ 457200 h 457200"/>
              <a:gd name="connsiteX4" fmla="*/ 0 w 10592215"/>
              <a:gd name="connsiteY4" fmla="*/ 0 h 457200"/>
              <a:gd name="connsiteX0" fmla="*/ 0 w 10604121"/>
              <a:gd name="connsiteY0" fmla="*/ 0 h 457200"/>
              <a:gd name="connsiteX1" fmla="*/ 10604121 w 10604121"/>
              <a:gd name="connsiteY1" fmla="*/ 0 h 457200"/>
              <a:gd name="connsiteX2" fmla="*/ 10292177 w 10604121"/>
              <a:gd name="connsiteY2" fmla="*/ 457200 h 457200"/>
              <a:gd name="connsiteX3" fmla="*/ 0 w 10604121"/>
              <a:gd name="connsiteY3" fmla="*/ 457200 h 457200"/>
              <a:gd name="connsiteX4" fmla="*/ 0 w 10604121"/>
              <a:gd name="connsiteY4" fmla="*/ 0 h 457200"/>
              <a:gd name="connsiteX0" fmla="*/ 0 w 10604121"/>
              <a:gd name="connsiteY0" fmla="*/ 0 h 459581"/>
              <a:gd name="connsiteX1" fmla="*/ 10604121 w 10604121"/>
              <a:gd name="connsiteY1" fmla="*/ 0 h 459581"/>
              <a:gd name="connsiteX2" fmla="*/ 10330277 w 10604121"/>
              <a:gd name="connsiteY2" fmla="*/ 459581 h 459581"/>
              <a:gd name="connsiteX3" fmla="*/ 0 w 10604121"/>
              <a:gd name="connsiteY3" fmla="*/ 457200 h 459581"/>
              <a:gd name="connsiteX4" fmla="*/ 0 w 10604121"/>
              <a:gd name="connsiteY4" fmla="*/ 0 h 459581"/>
              <a:gd name="connsiteX0" fmla="*/ 0 w 10604121"/>
              <a:gd name="connsiteY0" fmla="*/ 0 h 459581"/>
              <a:gd name="connsiteX1" fmla="*/ 10604121 w 10604121"/>
              <a:gd name="connsiteY1" fmla="*/ 0 h 459581"/>
              <a:gd name="connsiteX2" fmla="*/ 10332658 w 10604121"/>
              <a:gd name="connsiteY2" fmla="*/ 459581 h 459581"/>
              <a:gd name="connsiteX3" fmla="*/ 0 w 10604121"/>
              <a:gd name="connsiteY3" fmla="*/ 457200 h 459581"/>
              <a:gd name="connsiteX4" fmla="*/ 0 w 10604121"/>
              <a:gd name="connsiteY4" fmla="*/ 0 h 459581"/>
              <a:gd name="connsiteX0" fmla="*/ 0 w 10608884"/>
              <a:gd name="connsiteY0" fmla="*/ 0 h 459581"/>
              <a:gd name="connsiteX1" fmla="*/ 10608884 w 10608884"/>
              <a:gd name="connsiteY1" fmla="*/ 0 h 459581"/>
              <a:gd name="connsiteX2" fmla="*/ 10332658 w 10608884"/>
              <a:gd name="connsiteY2" fmla="*/ 459581 h 459581"/>
              <a:gd name="connsiteX3" fmla="*/ 0 w 10608884"/>
              <a:gd name="connsiteY3" fmla="*/ 457200 h 459581"/>
              <a:gd name="connsiteX4" fmla="*/ 0 w 10608884"/>
              <a:gd name="connsiteY4" fmla="*/ 0 h 459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884" h="459581">
                <a:moveTo>
                  <a:pt x="0" y="0"/>
                </a:moveTo>
                <a:lnTo>
                  <a:pt x="10608884" y="0"/>
                </a:lnTo>
                <a:lnTo>
                  <a:pt x="10332658" y="459581"/>
                </a:lnTo>
                <a:lnTo>
                  <a:pt x="0" y="4572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accent5"/>
              </a:solidFill>
            </a:endParaRPr>
          </a:p>
        </p:txBody>
      </p:sp>
      <p:sp>
        <p:nvSpPr>
          <p:cNvPr id="2" name="Title Placeholder 1"/>
          <p:cNvSpPr>
            <a:spLocks noGrp="1"/>
          </p:cNvSpPr>
          <p:nvPr>
            <p:ph type="title"/>
          </p:nvPr>
        </p:nvSpPr>
        <p:spPr>
          <a:xfrm>
            <a:off x="802386" y="914400"/>
            <a:ext cx="7543800" cy="661481"/>
          </a:xfrm>
          <a:prstGeom prst="rect">
            <a:avLst/>
          </a:prstGeom>
        </p:spPr>
        <p:txBody>
          <a:bodyPr vert="horz" lIns="91440" tIns="45720" rIns="91440" bIns="45720" rtlCol="0" anchor="t" anchorCtr="0">
            <a:normAutofit/>
          </a:bodyPr>
          <a:lstStyle/>
          <a:p>
            <a:r>
              <a:rPr lang="en-US" dirty="0"/>
              <a:t>H1 Standard Slide – Calibri, 27 </a:t>
            </a:r>
            <a:r>
              <a:rPr lang="en-US" dirty="0" err="1"/>
              <a:t>pt</a:t>
            </a:r>
            <a:endParaRPr lang="en-US" dirty="0"/>
          </a:p>
        </p:txBody>
      </p:sp>
      <p:sp>
        <p:nvSpPr>
          <p:cNvPr id="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90C4DFBA-E251-4A2A-ACAC-A61FF17ACF5D}" type="datetime1">
              <a:rPr lang="en-US" smtClean="0"/>
              <a:t>12/27/2020</a:t>
            </a:fld>
            <a:endParaRPr lang="en-US" dirty="0"/>
          </a:p>
        </p:txBody>
      </p:sp>
      <p:sp>
        <p:nvSpPr>
          <p:cNvPr id="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
        <p:nvSpPr>
          <p:cNvPr id="7" name="Rectangle 6"/>
          <p:cNvSpPr/>
          <p:nvPr/>
        </p:nvSpPr>
        <p:spPr>
          <a:xfrm>
            <a:off x="7775972" y="6400800"/>
            <a:ext cx="1375328" cy="457200"/>
          </a:xfrm>
          <a:custGeom>
            <a:avLst/>
            <a:gdLst>
              <a:gd name="connsiteX0" fmla="*/ 0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0 w 1596886"/>
              <a:gd name="connsiteY4" fmla="*/ 0 h 457200"/>
              <a:gd name="connsiteX0" fmla="*/ 61912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61912 w 1596886"/>
              <a:gd name="connsiteY4" fmla="*/ 0 h 457200"/>
              <a:gd name="connsiteX0" fmla="*/ 276225 w 1811199"/>
              <a:gd name="connsiteY0" fmla="*/ 0 h 457200"/>
              <a:gd name="connsiteX1" fmla="*/ 1811199 w 1811199"/>
              <a:gd name="connsiteY1" fmla="*/ 0 h 457200"/>
              <a:gd name="connsiteX2" fmla="*/ 1811199 w 1811199"/>
              <a:gd name="connsiteY2" fmla="*/ 457200 h 457200"/>
              <a:gd name="connsiteX3" fmla="*/ 0 w 1811199"/>
              <a:gd name="connsiteY3" fmla="*/ 457200 h 457200"/>
              <a:gd name="connsiteX4" fmla="*/ 276225 w 1811199"/>
              <a:gd name="connsiteY4" fmla="*/ 0 h 457200"/>
              <a:gd name="connsiteX0" fmla="*/ 247650 w 1782624"/>
              <a:gd name="connsiteY0" fmla="*/ 0 h 457200"/>
              <a:gd name="connsiteX1" fmla="*/ 1782624 w 1782624"/>
              <a:gd name="connsiteY1" fmla="*/ 0 h 457200"/>
              <a:gd name="connsiteX2" fmla="*/ 1782624 w 1782624"/>
              <a:gd name="connsiteY2" fmla="*/ 457200 h 457200"/>
              <a:gd name="connsiteX3" fmla="*/ 0 w 1782624"/>
              <a:gd name="connsiteY3" fmla="*/ 447675 h 457200"/>
              <a:gd name="connsiteX4" fmla="*/ 247650 w 1782624"/>
              <a:gd name="connsiteY4" fmla="*/ 0 h 457200"/>
              <a:gd name="connsiteX0" fmla="*/ 266700 w 1801674"/>
              <a:gd name="connsiteY0" fmla="*/ 0 h 461963"/>
              <a:gd name="connsiteX1" fmla="*/ 1801674 w 1801674"/>
              <a:gd name="connsiteY1" fmla="*/ 0 h 461963"/>
              <a:gd name="connsiteX2" fmla="*/ 1801674 w 1801674"/>
              <a:gd name="connsiteY2" fmla="*/ 457200 h 461963"/>
              <a:gd name="connsiteX3" fmla="*/ 0 w 1801674"/>
              <a:gd name="connsiteY3" fmla="*/ 461963 h 461963"/>
              <a:gd name="connsiteX4" fmla="*/ 266700 w 1801674"/>
              <a:gd name="connsiteY4" fmla="*/ 0 h 461963"/>
              <a:gd name="connsiteX0" fmla="*/ 276225 w 1811199"/>
              <a:gd name="connsiteY0" fmla="*/ 0 h 466725"/>
              <a:gd name="connsiteX1" fmla="*/ 1811199 w 1811199"/>
              <a:gd name="connsiteY1" fmla="*/ 0 h 466725"/>
              <a:gd name="connsiteX2" fmla="*/ 1811199 w 1811199"/>
              <a:gd name="connsiteY2" fmla="*/ 457200 h 466725"/>
              <a:gd name="connsiteX3" fmla="*/ 0 w 1811199"/>
              <a:gd name="connsiteY3" fmla="*/ 466725 h 466725"/>
              <a:gd name="connsiteX4" fmla="*/ 276225 w 1811199"/>
              <a:gd name="connsiteY4" fmla="*/ 0 h 466725"/>
              <a:gd name="connsiteX0" fmla="*/ 271472 w 1806446"/>
              <a:gd name="connsiteY0" fmla="*/ 0 h 457200"/>
              <a:gd name="connsiteX1" fmla="*/ 1806446 w 1806446"/>
              <a:gd name="connsiteY1" fmla="*/ 0 h 457200"/>
              <a:gd name="connsiteX2" fmla="*/ 1806446 w 1806446"/>
              <a:gd name="connsiteY2" fmla="*/ 457200 h 457200"/>
              <a:gd name="connsiteX3" fmla="*/ 0 w 1806446"/>
              <a:gd name="connsiteY3" fmla="*/ 457200 h 457200"/>
              <a:gd name="connsiteX4" fmla="*/ 271472 w 1806446"/>
              <a:gd name="connsiteY4" fmla="*/ 0 h 457200"/>
              <a:gd name="connsiteX0" fmla="*/ 271472 w 1820707"/>
              <a:gd name="connsiteY0" fmla="*/ 0 h 457200"/>
              <a:gd name="connsiteX1" fmla="*/ 1820707 w 1820707"/>
              <a:gd name="connsiteY1" fmla="*/ 0 h 457200"/>
              <a:gd name="connsiteX2" fmla="*/ 1806446 w 1820707"/>
              <a:gd name="connsiteY2" fmla="*/ 457200 h 457200"/>
              <a:gd name="connsiteX3" fmla="*/ 0 w 1820707"/>
              <a:gd name="connsiteY3" fmla="*/ 457200 h 457200"/>
              <a:gd name="connsiteX4" fmla="*/ 271472 w 1820707"/>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30424"/>
              <a:gd name="connsiteY0" fmla="*/ 0 h 457200"/>
              <a:gd name="connsiteX1" fmla="*/ 1830214 w 1830424"/>
              <a:gd name="connsiteY1" fmla="*/ 0 h 457200"/>
              <a:gd name="connsiteX2" fmla="*/ 1825461 w 1830424"/>
              <a:gd name="connsiteY2" fmla="*/ 457200 h 457200"/>
              <a:gd name="connsiteX3" fmla="*/ 0 w 1830424"/>
              <a:gd name="connsiteY3" fmla="*/ 457200 h 457200"/>
              <a:gd name="connsiteX4" fmla="*/ 271472 w 1830424"/>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424" h="457200">
                <a:moveTo>
                  <a:pt x="271472" y="0"/>
                </a:moveTo>
                <a:lnTo>
                  <a:pt x="1830214" y="0"/>
                </a:lnTo>
                <a:cubicBezTo>
                  <a:pt x="1831799" y="152400"/>
                  <a:pt x="1823876" y="304800"/>
                  <a:pt x="1825461" y="457200"/>
                </a:cubicBezTo>
                <a:lnTo>
                  <a:pt x="0" y="457200"/>
                </a:lnTo>
                <a:lnTo>
                  <a:pt x="27147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716678" y="6400800"/>
            <a:ext cx="268606" cy="457201"/>
          </a:xfrm>
          <a:prstGeom prst="rect">
            <a:avLst/>
          </a:prstGeom>
        </p:spPr>
      </p:pic>
      <p:sp>
        <p:nvSpPr>
          <p:cNvPr id="9" name="Text Placeholder 8"/>
          <p:cNvSpPr>
            <a:spLocks noGrp="1"/>
          </p:cNvSpPr>
          <p:nvPr>
            <p:ph type="body" idx="1"/>
          </p:nvPr>
        </p:nvSpPr>
        <p:spPr>
          <a:xfrm>
            <a:off x="802386" y="1575881"/>
            <a:ext cx="7543800" cy="4139119"/>
          </a:xfrm>
          <a:prstGeom prst="rect">
            <a:avLst/>
          </a:prstGeom>
        </p:spPr>
        <p:txBody>
          <a:bodyPr vert="horz" lIns="91440" tIns="45720" rIns="91440" bIns="45720" rtlCol="0">
            <a:normAutofit/>
          </a:bodyPr>
          <a:lstStyle/>
          <a:p>
            <a:pPr lvl="0"/>
            <a:r>
              <a:rPr lang="en-US" dirty="0"/>
              <a:t>Calibri, 24 PT</a:t>
            </a:r>
          </a:p>
          <a:p>
            <a:pPr lvl="1"/>
            <a:r>
              <a:rPr lang="en-US" dirty="0"/>
              <a:t>Second level</a:t>
            </a:r>
          </a:p>
        </p:txBody>
      </p:sp>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91664" y="6493750"/>
            <a:ext cx="559309" cy="273559"/>
          </a:xfrm>
          <a:prstGeom prst="rect">
            <a:avLst/>
          </a:prstGeom>
        </p:spPr>
      </p:pic>
      <p:pic>
        <p:nvPicPr>
          <p:cNvPr id="12" name="Picture 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0624" y="6455664"/>
            <a:ext cx="2305391" cy="346010"/>
          </a:xfrm>
          <a:prstGeom prst="rect">
            <a:avLst/>
          </a:prstGeom>
        </p:spPr>
      </p:pic>
      <p:sp>
        <p:nvSpPr>
          <p:cNvPr id="15" name="Rectangle 14"/>
          <p:cNvSpPr/>
          <p:nvPr/>
        </p:nvSpPr>
        <p:spPr>
          <a:xfrm>
            <a:off x="-2256817" y="411480"/>
            <a:ext cx="1760706" cy="755839"/>
          </a:xfrm>
          <a:prstGeom prst="rect">
            <a:avLst/>
          </a:prstGeom>
          <a:solidFill>
            <a:srgbClr val="ED1C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256817" y="1485900"/>
            <a:ext cx="1760706" cy="755839"/>
          </a:xfrm>
          <a:prstGeom prst="rect">
            <a:avLst/>
          </a:prstGeom>
          <a:solidFill>
            <a:srgbClr val="0094B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Rectangle 16"/>
          <p:cNvSpPr/>
          <p:nvPr/>
        </p:nvSpPr>
        <p:spPr>
          <a:xfrm>
            <a:off x="-2256817" y="2653219"/>
            <a:ext cx="1760706" cy="755839"/>
          </a:xfrm>
          <a:prstGeom prst="rect">
            <a:avLst/>
          </a:prstGeom>
          <a:solidFill>
            <a:srgbClr val="ABD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56817" y="3890577"/>
            <a:ext cx="1760706" cy="75583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56817" y="5213538"/>
            <a:ext cx="1760706" cy="755839"/>
          </a:xfrm>
          <a:prstGeom prst="rect">
            <a:avLst/>
          </a:prstGeom>
          <a:solidFill>
            <a:srgbClr val="8F49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557134" y="411480"/>
            <a:ext cx="1760706" cy="755839"/>
          </a:xfrm>
          <a:prstGeom prst="rect">
            <a:avLst/>
          </a:prstGeom>
          <a:solidFill>
            <a:srgbClr val="FDB9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557134" y="1485900"/>
            <a:ext cx="1760706" cy="755839"/>
          </a:xfrm>
          <a:prstGeom prst="rect">
            <a:avLst/>
          </a:prstGeom>
          <a:solidFill>
            <a:srgbClr val="0C677F"/>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557134" y="2653219"/>
            <a:ext cx="1760706" cy="755839"/>
          </a:xfrm>
          <a:prstGeom prst="rect">
            <a:avLst/>
          </a:prstGeom>
          <a:solidFill>
            <a:srgbClr val="FF88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557134" y="3890577"/>
            <a:ext cx="1760706" cy="755839"/>
          </a:xfrm>
          <a:prstGeom prst="rect">
            <a:avLst/>
          </a:prstGeom>
          <a:solidFill>
            <a:srgbClr val="0634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557134" y="5213538"/>
            <a:ext cx="1760706" cy="755839"/>
          </a:xfrm>
          <a:prstGeom prst="rect">
            <a:avLst/>
          </a:prstGeom>
          <a:solidFill>
            <a:srgbClr val="FF3077"/>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92503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Lst>
  <p:hf sldNum="0" hdr="0" ftr="0" dt="0"/>
  <p:txStyles>
    <p:titleStyle>
      <a:lvl1pPr algn="l" defTabSz="685800" rtl="0" eaLnBrk="1" latinLnBrk="0" hangingPunct="1">
        <a:lnSpc>
          <a:spcPct val="100000"/>
        </a:lnSpc>
        <a:spcBef>
          <a:spcPct val="0"/>
        </a:spcBef>
        <a:buNone/>
        <a:defRPr lang="en-US" sz="2700" b="1" kern="1200" cap="all" spc="375" baseline="0" dirty="0">
          <a:solidFill>
            <a:schemeClr val="tx1">
              <a:lumMod val="75000"/>
            </a:schemeClr>
          </a:solidFill>
          <a:latin typeface="+mn-lt"/>
          <a:ea typeface="+mj-ea"/>
          <a:cs typeface="+mj-cs"/>
        </a:defRPr>
      </a:lvl1pPr>
    </p:titleStyle>
    <p:bodyStyle>
      <a:lvl1pPr marL="303610" indent="-303610" algn="l" defTabSz="685800" rtl="0" eaLnBrk="1" latinLnBrk="0" hangingPunct="1">
        <a:lnSpc>
          <a:spcPct val="100000"/>
        </a:lnSpc>
        <a:spcBef>
          <a:spcPts val="750"/>
        </a:spcBef>
        <a:spcAft>
          <a:spcPts val="900"/>
        </a:spcAft>
        <a:buClr>
          <a:schemeClr val="accent1"/>
        </a:buClr>
        <a:buFont typeface="Arial" panose="020B0604020202020204" pitchFamily="34" charset="0"/>
        <a:buChar char="•"/>
        <a:tabLst>
          <a:tab pos="556022" algn="l"/>
        </a:tabLst>
        <a:defRPr sz="2400" kern="1200">
          <a:solidFill>
            <a:schemeClr val="tx1"/>
          </a:solidFill>
          <a:latin typeface="+mn-lt"/>
          <a:ea typeface="+mn-ea"/>
          <a:cs typeface="+mn-cs"/>
        </a:defRPr>
      </a:lvl1pPr>
      <a:lvl2pPr marL="600075" indent="-257175" algn="l" defTabSz="685800" rtl="0" eaLnBrk="1" latinLnBrk="0" hangingPunct="1">
        <a:lnSpc>
          <a:spcPct val="100000"/>
        </a:lnSpc>
        <a:spcBef>
          <a:spcPts val="375"/>
        </a:spcBef>
        <a:spcAft>
          <a:spcPts val="900"/>
        </a:spcAft>
        <a:buClr>
          <a:schemeClr val="accent1"/>
        </a:buClr>
        <a:buFont typeface="Arial" panose="020B0604020202020204" pitchFamily="34" charset="0"/>
        <a:buChar char="•"/>
        <a:defRPr sz="2100" kern="1200">
          <a:solidFill>
            <a:schemeClr val="tx1"/>
          </a:solidFill>
          <a:latin typeface="+mn-lt"/>
          <a:ea typeface="+mn-ea"/>
          <a:cs typeface="+mn-cs"/>
        </a:defRPr>
      </a:lvl2pPr>
      <a:lvl3pPr marL="942975" indent="-257175"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430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859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4">
          <p15:clr>
            <a:srgbClr val="F26B43"/>
          </p15:clr>
        </p15:guide>
        <p15:guide id="2" orient="horz" pos="576">
          <p15:clr>
            <a:srgbClr val="F26B43"/>
          </p15:clr>
        </p15:guide>
        <p15:guide id="3" pos="5256">
          <p15:clr>
            <a:srgbClr val="F26B43"/>
          </p15:clr>
        </p15:guide>
        <p15:guide id="4" pos="2880">
          <p15:clr>
            <a:srgbClr val="F26B43"/>
          </p15:clr>
        </p15:guide>
        <p15:guide id="5" pos="4464">
          <p15:clr>
            <a:srgbClr val="F26B43"/>
          </p15:clr>
        </p15:guide>
        <p15:guide id="6" pos="3600">
          <p15:clr>
            <a:srgbClr val="F26B43"/>
          </p15:clr>
        </p15:guide>
        <p15:guide id="7" pos="1296">
          <p15:clr>
            <a:srgbClr val="F26B43"/>
          </p15:clr>
        </p15:guide>
        <p15:guide id="8" pos="21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58000">
              <a:schemeClr val="bg2">
                <a:lumMod val="95000"/>
              </a:schemeClr>
            </a:gs>
            <a:gs pos="100000">
              <a:schemeClr val="tx1">
                <a:lumMod val="20000"/>
                <a:lumOff val="8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10" name="Rectangle 9"/>
          <p:cNvSpPr/>
          <p:nvPr/>
        </p:nvSpPr>
        <p:spPr>
          <a:xfrm>
            <a:off x="0" y="6400801"/>
            <a:ext cx="7956663" cy="459581"/>
          </a:xfrm>
          <a:custGeom>
            <a:avLst/>
            <a:gdLst>
              <a:gd name="connsiteX0" fmla="*/ 0 w 10525540"/>
              <a:gd name="connsiteY0" fmla="*/ 0 h 457200"/>
              <a:gd name="connsiteX1" fmla="*/ 10525540 w 10525540"/>
              <a:gd name="connsiteY1" fmla="*/ 0 h 457200"/>
              <a:gd name="connsiteX2" fmla="*/ 10525540 w 10525540"/>
              <a:gd name="connsiteY2" fmla="*/ 457200 h 457200"/>
              <a:gd name="connsiteX3" fmla="*/ 0 w 10525540"/>
              <a:gd name="connsiteY3" fmla="*/ 457200 h 457200"/>
              <a:gd name="connsiteX4" fmla="*/ 0 w 10525540"/>
              <a:gd name="connsiteY4" fmla="*/ 0 h 457200"/>
              <a:gd name="connsiteX0" fmla="*/ 0 w 10573165"/>
              <a:gd name="connsiteY0" fmla="*/ 0 h 457200"/>
              <a:gd name="connsiteX1" fmla="*/ 10573165 w 10573165"/>
              <a:gd name="connsiteY1" fmla="*/ 0 h 457200"/>
              <a:gd name="connsiteX2" fmla="*/ 10525540 w 10573165"/>
              <a:gd name="connsiteY2" fmla="*/ 457200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87415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47675 h 457200"/>
              <a:gd name="connsiteX3" fmla="*/ 0 w 10573165"/>
              <a:gd name="connsiteY3" fmla="*/ 457200 h 457200"/>
              <a:gd name="connsiteX4" fmla="*/ 0 w 10573165"/>
              <a:gd name="connsiteY4" fmla="*/ 0 h 457200"/>
              <a:gd name="connsiteX0" fmla="*/ 0 w 10573165"/>
              <a:gd name="connsiteY0" fmla="*/ 0 h 457200"/>
              <a:gd name="connsiteX1" fmla="*/ 10573165 w 10573165"/>
              <a:gd name="connsiteY1" fmla="*/ 0 h 457200"/>
              <a:gd name="connsiteX2" fmla="*/ 10292177 w 10573165"/>
              <a:gd name="connsiteY2" fmla="*/ 457200 h 457200"/>
              <a:gd name="connsiteX3" fmla="*/ 0 w 10573165"/>
              <a:gd name="connsiteY3" fmla="*/ 457200 h 457200"/>
              <a:gd name="connsiteX4" fmla="*/ 0 w 10573165"/>
              <a:gd name="connsiteY4" fmla="*/ 0 h 457200"/>
              <a:gd name="connsiteX0" fmla="*/ 0 w 10592215"/>
              <a:gd name="connsiteY0" fmla="*/ 0 h 457200"/>
              <a:gd name="connsiteX1" fmla="*/ 10592215 w 10592215"/>
              <a:gd name="connsiteY1" fmla="*/ 0 h 457200"/>
              <a:gd name="connsiteX2" fmla="*/ 10292177 w 10592215"/>
              <a:gd name="connsiteY2" fmla="*/ 457200 h 457200"/>
              <a:gd name="connsiteX3" fmla="*/ 0 w 10592215"/>
              <a:gd name="connsiteY3" fmla="*/ 457200 h 457200"/>
              <a:gd name="connsiteX4" fmla="*/ 0 w 10592215"/>
              <a:gd name="connsiteY4" fmla="*/ 0 h 457200"/>
              <a:gd name="connsiteX0" fmla="*/ 0 w 10604121"/>
              <a:gd name="connsiteY0" fmla="*/ 0 h 457200"/>
              <a:gd name="connsiteX1" fmla="*/ 10604121 w 10604121"/>
              <a:gd name="connsiteY1" fmla="*/ 0 h 457200"/>
              <a:gd name="connsiteX2" fmla="*/ 10292177 w 10604121"/>
              <a:gd name="connsiteY2" fmla="*/ 457200 h 457200"/>
              <a:gd name="connsiteX3" fmla="*/ 0 w 10604121"/>
              <a:gd name="connsiteY3" fmla="*/ 457200 h 457200"/>
              <a:gd name="connsiteX4" fmla="*/ 0 w 10604121"/>
              <a:gd name="connsiteY4" fmla="*/ 0 h 457200"/>
              <a:gd name="connsiteX0" fmla="*/ 0 w 10604121"/>
              <a:gd name="connsiteY0" fmla="*/ 0 h 459581"/>
              <a:gd name="connsiteX1" fmla="*/ 10604121 w 10604121"/>
              <a:gd name="connsiteY1" fmla="*/ 0 h 459581"/>
              <a:gd name="connsiteX2" fmla="*/ 10330277 w 10604121"/>
              <a:gd name="connsiteY2" fmla="*/ 459581 h 459581"/>
              <a:gd name="connsiteX3" fmla="*/ 0 w 10604121"/>
              <a:gd name="connsiteY3" fmla="*/ 457200 h 459581"/>
              <a:gd name="connsiteX4" fmla="*/ 0 w 10604121"/>
              <a:gd name="connsiteY4" fmla="*/ 0 h 459581"/>
              <a:gd name="connsiteX0" fmla="*/ 0 w 10604121"/>
              <a:gd name="connsiteY0" fmla="*/ 0 h 459581"/>
              <a:gd name="connsiteX1" fmla="*/ 10604121 w 10604121"/>
              <a:gd name="connsiteY1" fmla="*/ 0 h 459581"/>
              <a:gd name="connsiteX2" fmla="*/ 10332658 w 10604121"/>
              <a:gd name="connsiteY2" fmla="*/ 459581 h 459581"/>
              <a:gd name="connsiteX3" fmla="*/ 0 w 10604121"/>
              <a:gd name="connsiteY3" fmla="*/ 457200 h 459581"/>
              <a:gd name="connsiteX4" fmla="*/ 0 w 10604121"/>
              <a:gd name="connsiteY4" fmla="*/ 0 h 459581"/>
              <a:gd name="connsiteX0" fmla="*/ 0 w 10608884"/>
              <a:gd name="connsiteY0" fmla="*/ 0 h 459581"/>
              <a:gd name="connsiteX1" fmla="*/ 10608884 w 10608884"/>
              <a:gd name="connsiteY1" fmla="*/ 0 h 459581"/>
              <a:gd name="connsiteX2" fmla="*/ 10332658 w 10608884"/>
              <a:gd name="connsiteY2" fmla="*/ 459581 h 459581"/>
              <a:gd name="connsiteX3" fmla="*/ 0 w 10608884"/>
              <a:gd name="connsiteY3" fmla="*/ 457200 h 459581"/>
              <a:gd name="connsiteX4" fmla="*/ 0 w 10608884"/>
              <a:gd name="connsiteY4" fmla="*/ 0 h 459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8884" h="459581">
                <a:moveTo>
                  <a:pt x="0" y="0"/>
                </a:moveTo>
                <a:lnTo>
                  <a:pt x="10608884" y="0"/>
                </a:lnTo>
                <a:lnTo>
                  <a:pt x="10332658" y="459581"/>
                </a:lnTo>
                <a:lnTo>
                  <a:pt x="0" y="45720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802386" y="914400"/>
            <a:ext cx="7543800" cy="690664"/>
          </a:xfrm>
          <a:prstGeom prst="rect">
            <a:avLst/>
          </a:prstGeom>
        </p:spPr>
        <p:txBody>
          <a:bodyPr vert="horz" lIns="91440" tIns="45720" rIns="91440" bIns="45720" rtlCol="0" anchor="t" anchorCtr="0">
            <a:normAutofit/>
          </a:bodyPr>
          <a:lstStyle/>
          <a:p>
            <a:r>
              <a:rPr lang="en-US" dirty="0"/>
              <a:t>H1 Standard Slide – Calibri, 27 </a:t>
            </a:r>
            <a:r>
              <a:rPr lang="en-US" dirty="0" err="1"/>
              <a:t>pt</a:t>
            </a:r>
            <a:endParaRPr lang="en-US" dirty="0"/>
          </a:p>
        </p:txBody>
      </p:sp>
      <p:sp>
        <p:nvSpPr>
          <p:cNvPr id="4" name="Date Placeholder 3"/>
          <p:cNvSpPr>
            <a:spLocks noGrp="1"/>
          </p:cNvSpPr>
          <p:nvPr>
            <p:ph type="dt" sz="half" idx="2"/>
          </p:nvPr>
        </p:nvSpPr>
        <p:spPr>
          <a:xfrm>
            <a:off x="790832" y="182880"/>
            <a:ext cx="1028700" cy="228600"/>
          </a:xfrm>
          <a:prstGeom prst="rect">
            <a:avLst/>
          </a:prstGeom>
        </p:spPr>
        <p:txBody>
          <a:bodyPr vert="horz" lIns="91440" tIns="45720" rIns="91440" bIns="45720" rtlCol="0" anchor="ctr"/>
          <a:lstStyle>
            <a:lvl1pPr algn="l">
              <a:defRPr sz="900">
                <a:solidFill>
                  <a:schemeClr val="tx1">
                    <a:tint val="75000"/>
                  </a:schemeClr>
                </a:solidFill>
              </a:defRPr>
            </a:lvl1pPr>
          </a:lstStyle>
          <a:p>
            <a:fld id="{B6228DD6-9B99-4C45-A3CC-E707D187B371}" type="datetime1">
              <a:rPr lang="en-US" smtClean="0"/>
              <a:t>12/27/2020</a:t>
            </a:fld>
            <a:endParaRPr lang="en-US" dirty="0"/>
          </a:p>
        </p:txBody>
      </p:sp>
      <p:sp>
        <p:nvSpPr>
          <p:cNvPr id="5" name="Footer Placeholder 4"/>
          <p:cNvSpPr>
            <a:spLocks noGrp="1"/>
          </p:cNvSpPr>
          <p:nvPr>
            <p:ph type="ftr" sz="quarter" idx="3"/>
          </p:nvPr>
        </p:nvSpPr>
        <p:spPr>
          <a:xfrm>
            <a:off x="1834979" y="182880"/>
            <a:ext cx="5486400" cy="228600"/>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 2014 ASIS International </a:t>
            </a:r>
            <a:endParaRPr lang="en-US" dirty="0"/>
          </a:p>
        </p:txBody>
      </p:sp>
      <p:sp>
        <p:nvSpPr>
          <p:cNvPr id="6" name="Slide Number Placeholder 5"/>
          <p:cNvSpPr>
            <a:spLocks noGrp="1"/>
          </p:cNvSpPr>
          <p:nvPr>
            <p:ph type="sldNum" sz="quarter" idx="4"/>
          </p:nvPr>
        </p:nvSpPr>
        <p:spPr>
          <a:xfrm>
            <a:off x="7309022" y="182880"/>
            <a:ext cx="1028700" cy="228600"/>
          </a:xfrm>
          <a:prstGeom prst="rect">
            <a:avLst/>
          </a:prstGeom>
        </p:spPr>
        <p:txBody>
          <a:bodyPr vert="horz" lIns="91440" tIns="45720" rIns="91440" bIns="45720" rtlCol="0" anchor="ctr"/>
          <a:lstStyle>
            <a:lvl1pPr algn="r">
              <a:defRPr sz="900">
                <a:solidFill>
                  <a:schemeClr val="tx1">
                    <a:tint val="75000"/>
                  </a:schemeClr>
                </a:solidFill>
              </a:defRPr>
            </a:lvl1pPr>
          </a:lstStyle>
          <a:p>
            <a:fld id="{7C6D80A8-1AEB-43E0-AC24-7CB4F42E8AE1}" type="slidenum">
              <a:rPr lang="en-US" smtClean="0"/>
              <a:t>‹#›</a:t>
            </a:fld>
            <a:endParaRPr lang="en-US" dirty="0"/>
          </a:p>
        </p:txBody>
      </p:sp>
      <p:sp>
        <p:nvSpPr>
          <p:cNvPr id="7" name="Rectangle 6"/>
          <p:cNvSpPr/>
          <p:nvPr/>
        </p:nvSpPr>
        <p:spPr>
          <a:xfrm>
            <a:off x="7775972" y="6400800"/>
            <a:ext cx="1375328" cy="457200"/>
          </a:xfrm>
          <a:custGeom>
            <a:avLst/>
            <a:gdLst>
              <a:gd name="connsiteX0" fmla="*/ 0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0 w 1596886"/>
              <a:gd name="connsiteY4" fmla="*/ 0 h 457200"/>
              <a:gd name="connsiteX0" fmla="*/ 61912 w 1596886"/>
              <a:gd name="connsiteY0" fmla="*/ 0 h 457200"/>
              <a:gd name="connsiteX1" fmla="*/ 1596886 w 1596886"/>
              <a:gd name="connsiteY1" fmla="*/ 0 h 457200"/>
              <a:gd name="connsiteX2" fmla="*/ 1596886 w 1596886"/>
              <a:gd name="connsiteY2" fmla="*/ 457200 h 457200"/>
              <a:gd name="connsiteX3" fmla="*/ 0 w 1596886"/>
              <a:gd name="connsiteY3" fmla="*/ 457200 h 457200"/>
              <a:gd name="connsiteX4" fmla="*/ 61912 w 1596886"/>
              <a:gd name="connsiteY4" fmla="*/ 0 h 457200"/>
              <a:gd name="connsiteX0" fmla="*/ 276225 w 1811199"/>
              <a:gd name="connsiteY0" fmla="*/ 0 h 457200"/>
              <a:gd name="connsiteX1" fmla="*/ 1811199 w 1811199"/>
              <a:gd name="connsiteY1" fmla="*/ 0 h 457200"/>
              <a:gd name="connsiteX2" fmla="*/ 1811199 w 1811199"/>
              <a:gd name="connsiteY2" fmla="*/ 457200 h 457200"/>
              <a:gd name="connsiteX3" fmla="*/ 0 w 1811199"/>
              <a:gd name="connsiteY3" fmla="*/ 457200 h 457200"/>
              <a:gd name="connsiteX4" fmla="*/ 276225 w 1811199"/>
              <a:gd name="connsiteY4" fmla="*/ 0 h 457200"/>
              <a:gd name="connsiteX0" fmla="*/ 247650 w 1782624"/>
              <a:gd name="connsiteY0" fmla="*/ 0 h 457200"/>
              <a:gd name="connsiteX1" fmla="*/ 1782624 w 1782624"/>
              <a:gd name="connsiteY1" fmla="*/ 0 h 457200"/>
              <a:gd name="connsiteX2" fmla="*/ 1782624 w 1782624"/>
              <a:gd name="connsiteY2" fmla="*/ 457200 h 457200"/>
              <a:gd name="connsiteX3" fmla="*/ 0 w 1782624"/>
              <a:gd name="connsiteY3" fmla="*/ 447675 h 457200"/>
              <a:gd name="connsiteX4" fmla="*/ 247650 w 1782624"/>
              <a:gd name="connsiteY4" fmla="*/ 0 h 457200"/>
              <a:gd name="connsiteX0" fmla="*/ 266700 w 1801674"/>
              <a:gd name="connsiteY0" fmla="*/ 0 h 461963"/>
              <a:gd name="connsiteX1" fmla="*/ 1801674 w 1801674"/>
              <a:gd name="connsiteY1" fmla="*/ 0 h 461963"/>
              <a:gd name="connsiteX2" fmla="*/ 1801674 w 1801674"/>
              <a:gd name="connsiteY2" fmla="*/ 457200 h 461963"/>
              <a:gd name="connsiteX3" fmla="*/ 0 w 1801674"/>
              <a:gd name="connsiteY3" fmla="*/ 461963 h 461963"/>
              <a:gd name="connsiteX4" fmla="*/ 266700 w 1801674"/>
              <a:gd name="connsiteY4" fmla="*/ 0 h 461963"/>
              <a:gd name="connsiteX0" fmla="*/ 276225 w 1811199"/>
              <a:gd name="connsiteY0" fmla="*/ 0 h 466725"/>
              <a:gd name="connsiteX1" fmla="*/ 1811199 w 1811199"/>
              <a:gd name="connsiteY1" fmla="*/ 0 h 466725"/>
              <a:gd name="connsiteX2" fmla="*/ 1811199 w 1811199"/>
              <a:gd name="connsiteY2" fmla="*/ 457200 h 466725"/>
              <a:gd name="connsiteX3" fmla="*/ 0 w 1811199"/>
              <a:gd name="connsiteY3" fmla="*/ 466725 h 466725"/>
              <a:gd name="connsiteX4" fmla="*/ 276225 w 1811199"/>
              <a:gd name="connsiteY4" fmla="*/ 0 h 466725"/>
              <a:gd name="connsiteX0" fmla="*/ 271472 w 1806446"/>
              <a:gd name="connsiteY0" fmla="*/ 0 h 457200"/>
              <a:gd name="connsiteX1" fmla="*/ 1806446 w 1806446"/>
              <a:gd name="connsiteY1" fmla="*/ 0 h 457200"/>
              <a:gd name="connsiteX2" fmla="*/ 1806446 w 1806446"/>
              <a:gd name="connsiteY2" fmla="*/ 457200 h 457200"/>
              <a:gd name="connsiteX3" fmla="*/ 0 w 1806446"/>
              <a:gd name="connsiteY3" fmla="*/ 457200 h 457200"/>
              <a:gd name="connsiteX4" fmla="*/ 271472 w 1806446"/>
              <a:gd name="connsiteY4" fmla="*/ 0 h 457200"/>
              <a:gd name="connsiteX0" fmla="*/ 271472 w 1820707"/>
              <a:gd name="connsiteY0" fmla="*/ 0 h 457200"/>
              <a:gd name="connsiteX1" fmla="*/ 1820707 w 1820707"/>
              <a:gd name="connsiteY1" fmla="*/ 0 h 457200"/>
              <a:gd name="connsiteX2" fmla="*/ 1806446 w 1820707"/>
              <a:gd name="connsiteY2" fmla="*/ 457200 h 457200"/>
              <a:gd name="connsiteX3" fmla="*/ 0 w 1820707"/>
              <a:gd name="connsiteY3" fmla="*/ 457200 h 457200"/>
              <a:gd name="connsiteX4" fmla="*/ 271472 w 1820707"/>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25461"/>
              <a:gd name="connsiteY0" fmla="*/ 0 h 457200"/>
              <a:gd name="connsiteX1" fmla="*/ 1820707 w 1825461"/>
              <a:gd name="connsiteY1" fmla="*/ 0 h 457200"/>
              <a:gd name="connsiteX2" fmla="*/ 1825461 w 1825461"/>
              <a:gd name="connsiteY2" fmla="*/ 457200 h 457200"/>
              <a:gd name="connsiteX3" fmla="*/ 0 w 1825461"/>
              <a:gd name="connsiteY3" fmla="*/ 457200 h 457200"/>
              <a:gd name="connsiteX4" fmla="*/ 271472 w 1825461"/>
              <a:gd name="connsiteY4" fmla="*/ 0 h 457200"/>
              <a:gd name="connsiteX0" fmla="*/ 271472 w 1830424"/>
              <a:gd name="connsiteY0" fmla="*/ 0 h 457200"/>
              <a:gd name="connsiteX1" fmla="*/ 1830214 w 1830424"/>
              <a:gd name="connsiteY1" fmla="*/ 0 h 457200"/>
              <a:gd name="connsiteX2" fmla="*/ 1825461 w 1830424"/>
              <a:gd name="connsiteY2" fmla="*/ 457200 h 457200"/>
              <a:gd name="connsiteX3" fmla="*/ 0 w 1830424"/>
              <a:gd name="connsiteY3" fmla="*/ 457200 h 457200"/>
              <a:gd name="connsiteX4" fmla="*/ 271472 w 1830424"/>
              <a:gd name="connsiteY4" fmla="*/ 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0424" h="457200">
                <a:moveTo>
                  <a:pt x="271472" y="0"/>
                </a:moveTo>
                <a:lnTo>
                  <a:pt x="1830214" y="0"/>
                </a:lnTo>
                <a:cubicBezTo>
                  <a:pt x="1831799" y="152400"/>
                  <a:pt x="1823876" y="304800"/>
                  <a:pt x="1825461" y="457200"/>
                </a:cubicBezTo>
                <a:lnTo>
                  <a:pt x="0" y="457200"/>
                </a:lnTo>
                <a:lnTo>
                  <a:pt x="27147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16678" y="6400800"/>
            <a:ext cx="268606" cy="457201"/>
          </a:xfrm>
          <a:prstGeom prst="rect">
            <a:avLst/>
          </a:prstGeom>
        </p:spPr>
      </p:pic>
      <p:sp>
        <p:nvSpPr>
          <p:cNvPr id="9" name="Text Placeholder 8"/>
          <p:cNvSpPr>
            <a:spLocks noGrp="1"/>
          </p:cNvSpPr>
          <p:nvPr>
            <p:ph type="body" idx="1"/>
          </p:nvPr>
        </p:nvSpPr>
        <p:spPr>
          <a:xfrm>
            <a:off x="802386" y="1605064"/>
            <a:ext cx="7543800" cy="4109936"/>
          </a:xfrm>
          <a:prstGeom prst="rect">
            <a:avLst/>
          </a:prstGeom>
        </p:spPr>
        <p:txBody>
          <a:bodyPr vert="horz" lIns="91440" tIns="45720" rIns="91440" bIns="45720" rtlCol="0">
            <a:normAutofit/>
          </a:bodyPr>
          <a:lstStyle/>
          <a:p>
            <a:pPr lvl="0"/>
            <a:r>
              <a:rPr lang="en-US" dirty="0"/>
              <a:t>Calibri, 24 PT</a:t>
            </a:r>
          </a:p>
          <a:p>
            <a:pPr lvl="1"/>
            <a:r>
              <a:rPr lang="en-US" dirty="0"/>
              <a:t>Second level</a:t>
            </a:r>
          </a:p>
        </p:txBody>
      </p:sp>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91664" y="6493750"/>
            <a:ext cx="559309" cy="273559"/>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3794" y="6455664"/>
            <a:ext cx="2305391" cy="346010"/>
          </a:xfrm>
          <a:prstGeom prst="rect">
            <a:avLst/>
          </a:prstGeom>
        </p:spPr>
      </p:pic>
      <p:sp>
        <p:nvSpPr>
          <p:cNvPr id="15" name="Rectangle 14"/>
          <p:cNvSpPr/>
          <p:nvPr/>
        </p:nvSpPr>
        <p:spPr>
          <a:xfrm>
            <a:off x="-2256817" y="411480"/>
            <a:ext cx="1760706" cy="755839"/>
          </a:xfrm>
          <a:prstGeom prst="rect">
            <a:avLst/>
          </a:prstGeom>
          <a:solidFill>
            <a:srgbClr val="ED1C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256817" y="1485900"/>
            <a:ext cx="1760706" cy="755839"/>
          </a:xfrm>
          <a:prstGeom prst="rect">
            <a:avLst/>
          </a:prstGeom>
          <a:solidFill>
            <a:srgbClr val="0094BB"/>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a:p>
        </p:txBody>
      </p:sp>
      <p:sp>
        <p:nvSpPr>
          <p:cNvPr id="17" name="Rectangle 16"/>
          <p:cNvSpPr/>
          <p:nvPr/>
        </p:nvSpPr>
        <p:spPr>
          <a:xfrm>
            <a:off x="-2256817" y="2653219"/>
            <a:ext cx="1760706" cy="755839"/>
          </a:xfrm>
          <a:prstGeom prst="rect">
            <a:avLst/>
          </a:prstGeom>
          <a:solidFill>
            <a:srgbClr val="ABD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56817" y="3890577"/>
            <a:ext cx="1760706" cy="75583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56817" y="5213538"/>
            <a:ext cx="1760706" cy="755839"/>
          </a:xfrm>
          <a:prstGeom prst="rect">
            <a:avLst/>
          </a:prstGeom>
          <a:solidFill>
            <a:srgbClr val="8F49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557134" y="411480"/>
            <a:ext cx="1760706" cy="755839"/>
          </a:xfrm>
          <a:prstGeom prst="rect">
            <a:avLst/>
          </a:prstGeom>
          <a:solidFill>
            <a:srgbClr val="FDB9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9557134" y="1485900"/>
            <a:ext cx="1760706" cy="755839"/>
          </a:xfrm>
          <a:prstGeom prst="rect">
            <a:avLst/>
          </a:prstGeom>
          <a:solidFill>
            <a:srgbClr val="0C677F"/>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9557134" y="2653219"/>
            <a:ext cx="1760706" cy="755839"/>
          </a:xfrm>
          <a:prstGeom prst="rect">
            <a:avLst/>
          </a:prstGeom>
          <a:solidFill>
            <a:srgbClr val="FF88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9557134" y="3890577"/>
            <a:ext cx="1760706" cy="755839"/>
          </a:xfrm>
          <a:prstGeom prst="rect">
            <a:avLst/>
          </a:prstGeom>
          <a:solidFill>
            <a:srgbClr val="0634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9557134" y="5213538"/>
            <a:ext cx="1760706" cy="755839"/>
          </a:xfrm>
          <a:prstGeom prst="rect">
            <a:avLst/>
          </a:prstGeom>
          <a:solidFill>
            <a:srgbClr val="FF3077"/>
          </a:solidFill>
          <a:ln>
            <a:solidFill>
              <a:srgbClr val="0C67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939130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Lst>
  <p:hf sldNum="0" hdr="0" ftr="0" dt="0"/>
  <p:txStyles>
    <p:titleStyle>
      <a:lvl1pPr algn="l" defTabSz="685800" rtl="0" eaLnBrk="1" latinLnBrk="0" hangingPunct="1">
        <a:lnSpc>
          <a:spcPct val="100000"/>
        </a:lnSpc>
        <a:spcBef>
          <a:spcPct val="0"/>
        </a:spcBef>
        <a:buNone/>
        <a:defRPr lang="en-US" sz="2700" b="1" kern="1200" cap="all" spc="375" baseline="0" dirty="0">
          <a:solidFill>
            <a:schemeClr val="accent1"/>
          </a:solidFill>
          <a:latin typeface="+mn-lt"/>
          <a:ea typeface="+mj-ea"/>
          <a:cs typeface="+mj-cs"/>
        </a:defRPr>
      </a:lvl1pPr>
    </p:titleStyle>
    <p:bodyStyle>
      <a:lvl1pPr marL="303610" indent="-303610" algn="l" defTabSz="685800" rtl="0" eaLnBrk="1" latinLnBrk="0" hangingPunct="1">
        <a:lnSpc>
          <a:spcPct val="100000"/>
        </a:lnSpc>
        <a:spcBef>
          <a:spcPts val="750"/>
        </a:spcBef>
        <a:spcAft>
          <a:spcPts val="900"/>
        </a:spcAft>
        <a:buClr>
          <a:schemeClr val="accent1"/>
        </a:buClr>
        <a:buFont typeface="Arial" panose="020B0604020202020204" pitchFamily="34" charset="0"/>
        <a:buChar char="•"/>
        <a:tabLst>
          <a:tab pos="556022" algn="l"/>
        </a:tabLst>
        <a:defRPr sz="2400" kern="1200">
          <a:solidFill>
            <a:schemeClr val="tx1"/>
          </a:solidFill>
          <a:latin typeface="+mn-lt"/>
          <a:ea typeface="+mn-ea"/>
          <a:cs typeface="+mn-cs"/>
        </a:defRPr>
      </a:lvl1pPr>
      <a:lvl2pPr marL="600075" indent="-257175" algn="l" defTabSz="685800" rtl="0" eaLnBrk="1" latinLnBrk="0" hangingPunct="1">
        <a:lnSpc>
          <a:spcPct val="100000"/>
        </a:lnSpc>
        <a:spcBef>
          <a:spcPts val="375"/>
        </a:spcBef>
        <a:spcAft>
          <a:spcPts val="900"/>
        </a:spcAft>
        <a:buClr>
          <a:schemeClr val="tx2"/>
        </a:buClr>
        <a:buFont typeface="Arial" panose="020B0604020202020204" pitchFamily="34" charset="0"/>
        <a:buChar char="•"/>
        <a:defRPr sz="2100" kern="1200">
          <a:solidFill>
            <a:schemeClr val="tx1"/>
          </a:solidFill>
          <a:latin typeface="+mn-lt"/>
          <a:ea typeface="+mn-ea"/>
          <a:cs typeface="+mn-cs"/>
        </a:defRPr>
      </a:lvl2pPr>
      <a:lvl3pPr marL="942975" indent="-257175" algn="l" defTabSz="685800" rtl="0" eaLnBrk="1" latinLnBrk="0" hangingPunct="1">
        <a:lnSpc>
          <a:spcPct val="90000"/>
        </a:lnSpc>
        <a:spcBef>
          <a:spcPts val="375"/>
        </a:spcBef>
        <a:buClr>
          <a:schemeClr val="tx2"/>
        </a:buClr>
        <a:buFont typeface="Arial" panose="020B0604020202020204" pitchFamily="34" charset="0"/>
        <a:buChar char="•"/>
        <a:defRPr sz="1500" kern="1200">
          <a:solidFill>
            <a:schemeClr val="tx1"/>
          </a:solidFill>
          <a:latin typeface="+mn-lt"/>
          <a:ea typeface="+mn-ea"/>
          <a:cs typeface="+mn-cs"/>
        </a:defRPr>
      </a:lvl3pPr>
      <a:lvl4pPr marL="12430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4pPr>
      <a:lvl5pPr marL="1585913" indent="-214313" algn="l" defTabSz="685800" rtl="0" eaLnBrk="1" latinLnBrk="0" hangingPunct="1">
        <a:lnSpc>
          <a:spcPct val="90000"/>
        </a:lnSpc>
        <a:spcBef>
          <a:spcPts val="375"/>
        </a:spcBef>
        <a:buClr>
          <a:schemeClr val="tx2"/>
        </a:buClr>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4">
          <p15:clr>
            <a:srgbClr val="F26B43"/>
          </p15:clr>
        </p15:guide>
        <p15:guide id="2" orient="horz" pos="576">
          <p15:clr>
            <a:srgbClr val="F26B43"/>
          </p15:clr>
        </p15:guide>
        <p15:guide id="3" pos="5256">
          <p15:clr>
            <a:srgbClr val="F26B43"/>
          </p15:clr>
        </p15:guide>
        <p15:guide id="4" pos="2880">
          <p15:clr>
            <a:srgbClr val="F26B43"/>
          </p15:clr>
        </p15:guide>
        <p15:guide id="5" pos="4464">
          <p15:clr>
            <a:srgbClr val="F26B43"/>
          </p15:clr>
        </p15:guide>
        <p15:guide id="6" pos="3600">
          <p15:clr>
            <a:srgbClr val="F26B43"/>
          </p15:clr>
        </p15:guide>
        <p15:guide id="7" pos="1296">
          <p15:clr>
            <a:srgbClr val="F26B43"/>
          </p15:clr>
        </p15:guide>
        <p15:guide id="8" pos="21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6.xml"/><Relationship Id="rId1" Type="http://schemas.openxmlformats.org/officeDocument/2006/relationships/tags" Target="../tags/tag1.xml"/><Relationship Id="rId4" Type="http://schemas.openxmlformats.org/officeDocument/2006/relationships/image" Target="../media/image21.jp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27.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3.xml"/><Relationship Id="rId4" Type="http://schemas.openxmlformats.org/officeDocument/2006/relationships/image" Target="../media/image23.svg"/></Relationships>
</file>

<file path=ppt/slides/_rels/slide2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34.png"/><Relationship Id="rId7" Type="http://schemas.openxmlformats.org/officeDocument/2006/relationships/diagramColors" Target="../diagrams/colors8.xml"/><Relationship Id="rId2" Type="http://schemas.openxmlformats.org/officeDocument/2006/relationships/notesSlide" Target="../notesSlides/notesSlide29.xml"/><Relationship Id="rId1" Type="http://schemas.openxmlformats.org/officeDocument/2006/relationships/slideLayout" Target="../slideLayouts/slideLayout30.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23.xml"/><Relationship Id="rId4" Type="http://schemas.openxmlformats.org/officeDocument/2006/relationships/image" Target="../media/image23.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23.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g&amp;ehk=5p9E6f3AsJZBNXgCPiu5qQ&amp;pid=OfficeInsert"/><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50.xml.rels><?xml version="1.0" encoding="UTF-8" standalone="yes"?>
<Relationships xmlns="http://schemas.openxmlformats.org/package/2006/relationships"><Relationship Id="rId3" Type="http://schemas.openxmlformats.org/officeDocument/2006/relationships/image" Target="../media/image37.jpg&amp;ehk=3OIjKFcdrFbmvo"/><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1.xml"/><Relationship Id="rId1" Type="http://schemas.openxmlformats.org/officeDocument/2006/relationships/slideLayout" Target="../slideLayouts/slideLayout2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2.xml"/><Relationship Id="rId1" Type="http://schemas.openxmlformats.org/officeDocument/2006/relationships/slideLayout" Target="../slideLayouts/slideLayout21.xml"/><Relationship Id="rId4" Type="http://schemas.openxmlformats.org/officeDocument/2006/relationships/image" Target="../media/image39.jp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21.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56.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8.xml"/><Relationship Id="rId1" Type="http://schemas.openxmlformats.org/officeDocument/2006/relationships/slideLayout" Target="../slideLayouts/slideLayout1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9.jpg&amp;ehk=YPUnVYnM0JEqD5h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61.xml"/><Relationship Id="rId1" Type="http://schemas.openxmlformats.org/officeDocument/2006/relationships/slideLayout" Target="../slideLayouts/slideLayout19.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3.xml"/><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5.xml"/><Relationship Id="rId1" Type="http://schemas.openxmlformats.org/officeDocument/2006/relationships/slideLayout" Target="../slideLayouts/slideLayout19.xml"/><Relationship Id="rId4" Type="http://schemas.openxmlformats.org/officeDocument/2006/relationships/image" Target="../media/image30.jpg"/></Relationships>
</file>

<file path=ppt/slides/_rels/slide66.xml.rels><?xml version="1.0" encoding="UTF-8" standalone="yes"?>
<Relationships xmlns="http://schemas.openxmlformats.org/package/2006/relationships"><Relationship Id="rId3" Type="http://schemas.openxmlformats.org/officeDocument/2006/relationships/image" Target="../media/image53.jpg&amp;ehk=ABZiSSmV"/><Relationship Id="rId2" Type="http://schemas.openxmlformats.org/officeDocument/2006/relationships/notesSlide" Target="../notesSlides/notesSlide66.xml"/><Relationship Id="rId1" Type="http://schemas.openxmlformats.org/officeDocument/2006/relationships/slideLayout" Target="../slideLayouts/slideLayout21.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19.xml"/><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68.xml"/><Relationship Id="rId1" Type="http://schemas.openxmlformats.org/officeDocument/2006/relationships/slideLayout" Target="../slideLayouts/slideLayout19.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69.xml"/><Relationship Id="rId1" Type="http://schemas.openxmlformats.org/officeDocument/2006/relationships/slideLayout" Target="../slideLayouts/slideLayout19.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23.svg"/></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70.xml"/><Relationship Id="rId1" Type="http://schemas.openxmlformats.org/officeDocument/2006/relationships/slideLayout" Target="../slideLayouts/slideLayout19.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71.xml"/><Relationship Id="rId1" Type="http://schemas.openxmlformats.org/officeDocument/2006/relationships/slideLayout" Target="../slideLayouts/slideLayout1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72.xml"/><Relationship Id="rId1" Type="http://schemas.openxmlformats.org/officeDocument/2006/relationships/slideLayout" Target="../slideLayouts/slideLayout19.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73.xml"/><Relationship Id="rId1" Type="http://schemas.openxmlformats.org/officeDocument/2006/relationships/slideLayout" Target="../slideLayouts/slideLayout19.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74.xml.rels><?xml version="1.0" encoding="UTF-8" standalone="yes"?>
<Relationships xmlns="http://schemas.openxmlformats.org/package/2006/relationships"><Relationship Id="rId3" Type="http://schemas.openxmlformats.org/officeDocument/2006/relationships/image" Target="../media/image56.jpg&amp;ehk=qkFHdOq"/><Relationship Id="rId2" Type="http://schemas.openxmlformats.org/officeDocument/2006/relationships/notesSlide" Target="../notesSlides/notesSlide74.xml"/><Relationship Id="rId1" Type="http://schemas.openxmlformats.org/officeDocument/2006/relationships/slideLayout" Target="../slideLayouts/slideLayout21.xml"/></Relationships>
</file>

<file path=ppt/slides/_rels/slide75.xml.rels><?xml version="1.0" encoding="UTF-8" standalone="yes"?>
<Relationships xmlns="http://schemas.openxmlformats.org/package/2006/relationships"><Relationship Id="rId3" Type="http://schemas.openxmlformats.org/officeDocument/2006/relationships/image" Target="../media/image57.jpg&amp;ehk=lBQZY7yvTDSjukf5Z5mfww&amp;pid=OfficeInsert"/><Relationship Id="rId2" Type="http://schemas.openxmlformats.org/officeDocument/2006/relationships/notesSlide" Target="../notesSlides/notesSlide75.xml"/><Relationship Id="rId1" Type="http://schemas.openxmlformats.org/officeDocument/2006/relationships/slideLayout" Target="../slideLayouts/slideLayout2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7.xml"/><Relationship Id="rId1" Type="http://schemas.openxmlformats.org/officeDocument/2006/relationships/slideLayout" Target="../slideLayouts/slideLayout19.xml"/><Relationship Id="rId5" Type="http://schemas.openxmlformats.org/officeDocument/2006/relationships/image" Target="../media/image60.jpeg"/><Relationship Id="rId4" Type="http://schemas.openxmlformats.org/officeDocument/2006/relationships/image" Target="../media/image59.jpe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61.jpg&amp;ehk=v8zff66D0dSdy5mlbTvc9Q&amp;pid=OfficeInsert"/><Relationship Id="rId2" Type="http://schemas.openxmlformats.org/officeDocument/2006/relationships/notesSlide" Target="../notesSlides/notesSlide79.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25.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81.xml"/><Relationship Id="rId1" Type="http://schemas.openxmlformats.org/officeDocument/2006/relationships/slideLayout" Target="../slideLayouts/slideLayout19.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notesSlide" Target="../notesSlides/notesSlide83.xml"/><Relationship Id="rId1" Type="http://schemas.openxmlformats.org/officeDocument/2006/relationships/slideLayout" Target="../slideLayouts/slideLayout19.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8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85.xml"/><Relationship Id="rId1" Type="http://schemas.openxmlformats.org/officeDocument/2006/relationships/slideLayout" Target="../slideLayouts/slideLayout2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89.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jpg&amp;ehk=g0ewRc1oFgdboxmJl4nnNA&amp;pid=OfficeInsert"/><Relationship Id="rId2" Type="http://schemas.openxmlformats.org/officeDocument/2006/relationships/notesSlide" Target="../notesSlides/notesSlide90.xml"/><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3" Type="http://schemas.openxmlformats.org/officeDocument/2006/relationships/image" Target="../media/image71.jpg&amp;ehk=0qI17wsV227632rANRI8RA&amp;pid=OfficeInsert"/><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93.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93.xml"/><Relationship Id="rId1" Type="http://schemas.openxmlformats.org/officeDocument/2006/relationships/slideLayout" Target="../slideLayouts/slideLayout19.xml"/></Relationships>
</file>

<file path=ppt/slides/_rels/slide9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4.xml"/><Relationship Id="rId1" Type="http://schemas.openxmlformats.org/officeDocument/2006/relationships/slideLayout" Target="../slideLayouts/slideLayout19.xml"/></Relationships>
</file>

<file path=ppt/slides/_rels/slide9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96.xml"/><Relationship Id="rId1" Type="http://schemas.openxmlformats.org/officeDocument/2006/relationships/slideLayout" Target="../slideLayouts/slideLayout19.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98.xml"/><Relationship Id="rId1" Type="http://schemas.openxmlformats.org/officeDocument/2006/relationships/slideLayout" Target="../slideLayouts/slideLayout19.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normAutofit fontScale="90000"/>
          </a:bodyPr>
          <a:lstStyle/>
          <a:p>
            <a:br>
              <a:rPr lang="en-US" altLang="en-US" sz="6000" b="1" dirty="0">
                <a:solidFill>
                  <a:schemeClr val="folHlink"/>
                </a:solidFill>
              </a:rPr>
            </a:br>
            <a:r>
              <a:rPr lang="en-US" altLang="en-US" sz="6600" b="1" dirty="0">
                <a:solidFill>
                  <a:schemeClr val="accent2"/>
                </a:solidFill>
                <a:latin typeface="Calibri" panose="020F0502020204030204" pitchFamily="34" charset="0"/>
                <a:cs typeface="Calibri" panose="020F0502020204030204" pitchFamily="34" charset="0"/>
              </a:rPr>
              <a:t>Physical Security</a:t>
            </a:r>
          </a:p>
        </p:txBody>
      </p:sp>
      <p:sp>
        <p:nvSpPr>
          <p:cNvPr id="4099" name="Rectangle 3"/>
          <p:cNvSpPr>
            <a:spLocks noGrp="1" noChangeArrowheads="1"/>
          </p:cNvSpPr>
          <p:nvPr>
            <p:ph type="body" sz="quarter" idx="13"/>
          </p:nvPr>
        </p:nvSpPr>
        <p:spPr>
          <a:xfrm>
            <a:off x="3777522" y="5036695"/>
            <a:ext cx="3919928" cy="1472234"/>
          </a:xfrm>
        </p:spPr>
        <p:txBody>
          <a:bodyPr>
            <a:normAutofit/>
          </a:bodyPr>
          <a:lstStyle/>
          <a:p>
            <a:pPr algn="l" eaLnBrk="1" hangingPunct="1">
              <a:lnSpc>
                <a:spcPct val="90000"/>
              </a:lnSpc>
            </a:pPr>
            <a:r>
              <a:rPr lang="en-US" altLang="en-US" sz="2000" dirty="0">
                <a:latin typeface="Calibri" panose="020F0502020204030204" pitchFamily="34" charset="0"/>
                <a:cs typeface="Calibri" panose="020F0502020204030204" pitchFamily="34" charset="0"/>
              </a:rPr>
              <a:t>Presented By:</a:t>
            </a:r>
          </a:p>
          <a:p>
            <a:pPr algn="l" eaLnBrk="1" hangingPunct="1">
              <a:lnSpc>
                <a:spcPct val="80000"/>
              </a:lnSpc>
            </a:pPr>
            <a:r>
              <a:rPr lang="en-US" altLang="en-US" sz="2000" dirty="0">
                <a:latin typeface="Calibri" panose="020F0502020204030204" pitchFamily="34" charset="0"/>
                <a:cs typeface="Calibri" panose="020F0502020204030204" pitchFamily="34" charset="0"/>
              </a:rPr>
              <a:t>J. Nicole McDargh, MBA, JD, CPP</a:t>
            </a:r>
          </a:p>
          <a:p>
            <a:pPr eaLnBrk="1" hangingPunct="1">
              <a:lnSpc>
                <a:spcPct val="90000"/>
              </a:lnSpc>
            </a:pPr>
            <a:endParaRPr lang="en-US" altLang="en-US" b="1" dirty="0">
              <a:solidFill>
                <a:schemeClr val="accent2"/>
              </a:solidFill>
            </a:endParaRPr>
          </a:p>
        </p:txBody>
      </p:sp>
    </p:spTree>
    <p:extLst>
      <p:ext uri="{BB962C8B-B14F-4D97-AF65-F5344CB8AC3E}">
        <p14:creationId xmlns:p14="http://schemas.microsoft.com/office/powerpoint/2010/main" val="1411459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76148535"/>
              </p:ext>
            </p:extLst>
          </p:nvPr>
        </p:nvGraphicFramePr>
        <p:xfrm>
          <a:off x="1008976" y="1716156"/>
          <a:ext cx="72390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Types</a:t>
            </a:r>
          </a:p>
        </p:txBody>
      </p:sp>
    </p:spTree>
    <p:extLst>
      <p:ext uri="{BB962C8B-B14F-4D97-AF65-F5344CB8AC3E}">
        <p14:creationId xmlns:p14="http://schemas.microsoft.com/office/powerpoint/2010/main" val="1604647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12660650"/>
              </p:ext>
            </p:extLst>
          </p:nvPr>
        </p:nvGraphicFramePr>
        <p:xfrm>
          <a:off x="1033671" y="990896"/>
          <a:ext cx="6400799" cy="5156451"/>
        </p:xfrm>
        <a:graphic>
          <a:graphicData uri="http://schemas.openxmlformats.org/drawingml/2006/table">
            <a:tbl>
              <a:tblPr firstRow="1" firstCol="1" bandRow="1">
                <a:tableStyleId>{5C22544A-7EE6-4342-B048-85BDC9FD1C3A}</a:tableStyleId>
              </a:tblPr>
              <a:tblGrid>
                <a:gridCol w="2730926">
                  <a:extLst>
                    <a:ext uri="{9D8B030D-6E8A-4147-A177-3AD203B41FA5}">
                      <a16:colId xmlns:a16="http://schemas.microsoft.com/office/drawing/2014/main" val="20000"/>
                    </a:ext>
                  </a:extLst>
                </a:gridCol>
                <a:gridCol w="1482064">
                  <a:extLst>
                    <a:ext uri="{9D8B030D-6E8A-4147-A177-3AD203B41FA5}">
                      <a16:colId xmlns:a16="http://schemas.microsoft.com/office/drawing/2014/main" val="20001"/>
                    </a:ext>
                  </a:extLst>
                </a:gridCol>
                <a:gridCol w="2187809">
                  <a:extLst>
                    <a:ext uri="{9D8B030D-6E8A-4147-A177-3AD203B41FA5}">
                      <a16:colId xmlns:a16="http://schemas.microsoft.com/office/drawing/2014/main" val="20002"/>
                    </a:ext>
                  </a:extLst>
                </a:gridCol>
              </a:tblGrid>
              <a:tr h="937537">
                <a:tc>
                  <a:txBody>
                    <a:bodyPr/>
                    <a:lstStyle/>
                    <a:p>
                      <a:pPr marL="0" marR="0" algn="just">
                        <a:lnSpc>
                          <a:spcPct val="115000"/>
                        </a:lnSpc>
                        <a:spcBef>
                          <a:spcPts val="0"/>
                        </a:spcBef>
                        <a:spcAft>
                          <a:spcPts val="0"/>
                        </a:spcAft>
                      </a:pPr>
                      <a:r>
                        <a:rPr lang="en-US" sz="2000" dirty="0">
                          <a:effectLst/>
                        </a:rPr>
                        <a:t>Type</a:t>
                      </a:r>
                      <a:endPar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Start (Min)</a:t>
                      </a:r>
                      <a:endPar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Restrike (Min)</a:t>
                      </a:r>
                      <a:endPar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0"/>
                  </a:ext>
                </a:extLst>
              </a:tr>
              <a:tr h="468768">
                <a:tc>
                  <a:txBody>
                    <a:bodyPr/>
                    <a:lstStyle/>
                    <a:p>
                      <a:pPr marL="0" marR="0" algn="just">
                        <a:lnSpc>
                          <a:spcPct val="115000"/>
                        </a:lnSpc>
                        <a:spcBef>
                          <a:spcPts val="0"/>
                        </a:spcBef>
                        <a:spcAft>
                          <a:spcPts val="0"/>
                        </a:spcAft>
                      </a:pPr>
                      <a:r>
                        <a:rPr lang="en-US" sz="2000">
                          <a:effectLst/>
                        </a:rPr>
                        <a:t>Incandescent</a:t>
                      </a:r>
                      <a:endPar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Instant</a:t>
                      </a:r>
                      <a:endParaRPr lang="en-US"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Instant</a:t>
                      </a:r>
                      <a:endParaRPr lang="en-US" sz="200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1"/>
                  </a:ext>
                </a:extLst>
              </a:tr>
              <a:tr h="468768">
                <a:tc>
                  <a:txBody>
                    <a:bodyPr/>
                    <a:lstStyle/>
                    <a:p>
                      <a:pPr marL="0" marR="0" algn="just">
                        <a:lnSpc>
                          <a:spcPct val="115000"/>
                        </a:lnSpc>
                        <a:spcBef>
                          <a:spcPts val="0"/>
                        </a:spcBef>
                        <a:spcAft>
                          <a:spcPts val="0"/>
                        </a:spcAft>
                      </a:pPr>
                      <a:r>
                        <a:rPr lang="en-US" sz="2000">
                          <a:effectLst/>
                        </a:rPr>
                        <a:t>Halogen</a:t>
                      </a:r>
                      <a:endPar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Instant</a:t>
                      </a:r>
                      <a:endParaRPr lang="en-US"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Instant</a:t>
                      </a:r>
                      <a:endParaRPr lang="en-US" sz="200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2"/>
                  </a:ext>
                </a:extLst>
              </a:tr>
              <a:tr h="468768">
                <a:tc>
                  <a:txBody>
                    <a:bodyPr/>
                    <a:lstStyle/>
                    <a:p>
                      <a:pPr marL="0" marR="0" algn="just">
                        <a:lnSpc>
                          <a:spcPct val="115000"/>
                        </a:lnSpc>
                        <a:spcBef>
                          <a:spcPts val="0"/>
                        </a:spcBef>
                        <a:spcAft>
                          <a:spcPts val="0"/>
                        </a:spcAft>
                      </a:pPr>
                      <a:r>
                        <a:rPr lang="en-US" sz="2000">
                          <a:effectLst/>
                        </a:rPr>
                        <a:t>Florescent</a:t>
                      </a:r>
                      <a:endPar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Instant</a:t>
                      </a:r>
                      <a:endParaRPr lang="en-US"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Instant</a:t>
                      </a:r>
                      <a:endParaRPr lang="en-US"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3"/>
                  </a:ext>
                </a:extLst>
              </a:tr>
              <a:tr h="468768">
                <a:tc>
                  <a:txBody>
                    <a:bodyPr/>
                    <a:lstStyle/>
                    <a:p>
                      <a:pPr marL="0" marR="0" algn="just">
                        <a:lnSpc>
                          <a:spcPct val="115000"/>
                        </a:lnSpc>
                        <a:spcBef>
                          <a:spcPts val="0"/>
                        </a:spcBef>
                        <a:spcAft>
                          <a:spcPts val="0"/>
                        </a:spcAft>
                      </a:pPr>
                      <a:r>
                        <a:rPr lang="en-US" sz="2000" dirty="0">
                          <a:effectLst/>
                        </a:rPr>
                        <a:t>Metal Halide</a:t>
                      </a:r>
                      <a:endParaRPr lang="en-US" sz="20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5-8</a:t>
                      </a:r>
                      <a:endParaRPr lang="en-US" sz="2000" b="1">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10-20</a:t>
                      </a:r>
                      <a:endParaRPr lang="en-US" sz="2000" b="1"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4"/>
                  </a:ext>
                </a:extLst>
              </a:tr>
              <a:tr h="468768">
                <a:tc>
                  <a:txBody>
                    <a:bodyPr/>
                    <a:lstStyle/>
                    <a:p>
                      <a:pPr marL="0" marR="0" algn="just">
                        <a:lnSpc>
                          <a:spcPct val="115000"/>
                        </a:lnSpc>
                        <a:spcBef>
                          <a:spcPts val="0"/>
                        </a:spcBef>
                        <a:spcAft>
                          <a:spcPts val="0"/>
                        </a:spcAft>
                      </a:pPr>
                      <a:r>
                        <a:rPr lang="en-US" sz="2000" dirty="0">
                          <a:effectLst/>
                        </a:rPr>
                        <a:t>Mercury Vapor</a:t>
                      </a:r>
                      <a:endPar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5-8</a:t>
                      </a:r>
                      <a:endParaRPr lang="en-US" sz="200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10-20</a:t>
                      </a:r>
                      <a:endParaRPr lang="en-US"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5"/>
                  </a:ext>
                </a:extLst>
              </a:tr>
              <a:tr h="937537">
                <a:tc>
                  <a:txBody>
                    <a:bodyPr/>
                    <a:lstStyle/>
                    <a:p>
                      <a:pPr marL="0" marR="0">
                        <a:lnSpc>
                          <a:spcPct val="115000"/>
                        </a:lnSpc>
                        <a:spcBef>
                          <a:spcPts val="0"/>
                        </a:spcBef>
                        <a:spcAft>
                          <a:spcPts val="0"/>
                        </a:spcAft>
                      </a:pPr>
                      <a:r>
                        <a:rPr lang="en-US" sz="2000">
                          <a:effectLst/>
                        </a:rPr>
                        <a:t>High Pressure Sodium</a:t>
                      </a:r>
                      <a:endParaRPr lang="en-US" sz="200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2-5</a:t>
                      </a:r>
                      <a:endParaRPr lang="en-US" sz="200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1-20</a:t>
                      </a:r>
                      <a:endParaRPr lang="en-US"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6"/>
                  </a:ext>
                </a:extLst>
              </a:tr>
              <a:tr h="937537">
                <a:tc>
                  <a:txBody>
                    <a:bodyPr/>
                    <a:lstStyle/>
                    <a:p>
                      <a:pPr marL="0" marR="0" algn="l">
                        <a:lnSpc>
                          <a:spcPct val="115000"/>
                        </a:lnSpc>
                        <a:spcBef>
                          <a:spcPts val="0"/>
                        </a:spcBef>
                        <a:spcAft>
                          <a:spcPts val="0"/>
                        </a:spcAft>
                      </a:pPr>
                      <a:r>
                        <a:rPr lang="en-US" sz="2000" dirty="0">
                          <a:effectLst/>
                        </a:rPr>
                        <a:t>Low Pressure Sodium</a:t>
                      </a:r>
                      <a:endPar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a:effectLst/>
                        </a:rPr>
                        <a:t>5-8</a:t>
                      </a:r>
                      <a:endParaRPr lang="en-US" sz="200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0-8</a:t>
                      </a:r>
                      <a:endParaRPr lang="en-US" sz="2000" dirty="0">
                        <a:solidFill>
                          <a:schemeClr val="tx2"/>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5836421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27043" y="1159877"/>
            <a:ext cx="6553200" cy="32162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 general rule for lighting level is:</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algn="just"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0.5 fc for </a:t>
            </a:r>
            <a:r>
              <a:rPr kumimoji="0" lang="en-US" sz="22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detection</a:t>
            </a: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lvl="1" algn="just"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 fc for </a:t>
            </a:r>
            <a:r>
              <a:rPr kumimoji="0" lang="en-US" sz="22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recognition</a:t>
            </a: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lvl="1" algn="just"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2.0 fc for </a:t>
            </a:r>
            <a:r>
              <a:rPr kumimoji="0" lang="en-US" sz="22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identification</a:t>
            </a:r>
          </a:p>
          <a:p>
            <a:pPr lvl="1" algn="just">
              <a:lnSpc>
                <a:spcPct val="150000"/>
              </a:lnSpc>
              <a:buFontTx/>
              <a:buChar char="•"/>
            </a:pPr>
            <a:r>
              <a:rPr lang="en-US" sz="2200" dirty="0">
                <a:solidFill>
                  <a:srgbClr val="FF0000"/>
                </a:solidFill>
                <a:latin typeface="Calibri" panose="020F0502020204030204" pitchFamily="34" charset="0"/>
                <a:ea typeface="Calibri" panose="020F0502020204030204" pitchFamily="34" charset="0"/>
                <a:cs typeface="Calibri" panose="020F0502020204030204" pitchFamily="34" charset="0"/>
              </a:rPr>
              <a:t>5 fc </a:t>
            </a:r>
            <a:r>
              <a:rPr lang="en-US" sz="2200" dirty="0">
                <a:latin typeface="Calibri" panose="020F0502020204030204" pitchFamily="34" charset="0"/>
                <a:ea typeface="Calibri" panose="020F0502020204030204" pitchFamily="34" charset="0"/>
                <a:cs typeface="Calibri" panose="020F0502020204030204" pitchFamily="34" charset="0"/>
              </a:rPr>
              <a:t>w/ uniformity Rate of </a:t>
            </a:r>
            <a:r>
              <a:rPr lang="en-US" sz="2200" dirty="0">
                <a:solidFill>
                  <a:srgbClr val="FF0000"/>
                </a:solidFill>
                <a:latin typeface="Calibri" panose="020F0502020204030204" pitchFamily="34" charset="0"/>
                <a:ea typeface="Calibri" panose="020F0502020204030204" pitchFamily="34" charset="0"/>
                <a:cs typeface="Calibri" panose="020F0502020204030204" pitchFamily="34" charset="0"/>
              </a:rPr>
              <a:t>4:1</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a:solidFill>
                  <a:srgbClr val="FF0000"/>
                </a:solidFill>
                <a:latin typeface="Calibri" panose="020F0502020204030204" pitchFamily="34" charset="0"/>
                <a:ea typeface="Calibri" panose="020F0502020204030204" pitchFamily="34" charset="0"/>
                <a:cs typeface="Calibri" panose="020F0502020204030204" pitchFamily="34" charset="0"/>
              </a:rPr>
              <a:t>Parking structures</a:t>
            </a:r>
            <a:endParaRPr kumimoji="0" lang="en-US" sz="22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p>
            <a:pPr lvl="1" algn="just"/>
            <a:r>
              <a:rPr lang="en-US" sz="1600" dirty="0">
                <a:latin typeface="Calibri" panose="020F0502020204030204" pitchFamily="34" charset="0"/>
                <a:ea typeface="Calibri" panose="020F0502020204030204" pitchFamily="34" charset="0"/>
                <a:cs typeface="Calibri" panose="020F0502020204030204" pitchFamily="34" charset="0"/>
              </a:rPr>
              <a:t>(</a:t>
            </a:r>
            <a:r>
              <a:rPr lang="en-US" sz="1600" dirty="0" err="1">
                <a:latin typeface="Calibri" panose="020F0502020204030204" pitchFamily="34" charset="0"/>
                <a:ea typeface="Calibri" panose="020F0502020204030204" pitchFamily="34" charset="0"/>
                <a:cs typeface="Calibri" panose="020F0502020204030204" pitchFamily="34" charset="0"/>
              </a:rPr>
              <a:t>Mcghee</a:t>
            </a:r>
            <a:r>
              <a:rPr lang="en-US" sz="1600" dirty="0">
                <a:latin typeface="Calibri" panose="020F0502020204030204" pitchFamily="34" charset="0"/>
                <a:ea typeface="Calibri" panose="020F0502020204030204" pitchFamily="34" charset="0"/>
                <a:cs typeface="Calibri" panose="020F0502020204030204" pitchFamily="34" charset="0"/>
              </a:rPr>
              <a:t>, 1988)</a:t>
            </a: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 Specific Applications</a:t>
            </a:r>
          </a:p>
        </p:txBody>
      </p:sp>
    </p:spTree>
    <p:extLst>
      <p:ext uri="{BB962C8B-B14F-4D97-AF65-F5344CB8AC3E}">
        <p14:creationId xmlns:p14="http://schemas.microsoft.com/office/powerpoint/2010/main" val="2953643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D4E8FF-253F-4F21-852A-827E422E54F1}"/>
              </a:ext>
            </a:extLst>
          </p:cNvPr>
          <p:cNvSpPr>
            <a:spLocks noGrp="1"/>
          </p:cNvSpPr>
          <p:nvPr>
            <p:ph type="title"/>
          </p:nvPr>
        </p:nvSpPr>
        <p:spPr/>
        <p:txBody>
          <a:bodyPr/>
          <a:lstStyle/>
          <a:p>
            <a:r>
              <a:rPr lang="en-US" dirty="0">
                <a:ea typeface="Calibri" pitchFamily="34" charset="0"/>
                <a:cs typeface="Times New Roman" pitchFamily="18" charset="0"/>
              </a:rPr>
              <a:t>Training Topics</a:t>
            </a:r>
            <a:br>
              <a:rPr lang="en-US" dirty="0">
                <a:cs typeface="Arial" pitchFamily="34" charset="0"/>
              </a:rPr>
            </a:br>
            <a:endParaRPr lang="en-US" dirty="0"/>
          </a:p>
        </p:txBody>
      </p:sp>
      <p:sp>
        <p:nvSpPr>
          <p:cNvPr id="7" name="Text Placeholder 6">
            <a:extLst>
              <a:ext uri="{FF2B5EF4-FFF2-40B4-BE49-F238E27FC236}">
                <a16:creationId xmlns:a16="http://schemas.microsoft.com/office/drawing/2014/main" id="{DBCC9225-08E6-4008-9786-C693129ED0A1}"/>
              </a:ext>
            </a:extLst>
          </p:cNvPr>
          <p:cNvSpPr>
            <a:spLocks noGrp="1"/>
          </p:cNvSpPr>
          <p:nvPr>
            <p:ph type="body" sz="quarter" idx="10"/>
          </p:nvPr>
        </p:nvSpPr>
        <p:spPr/>
        <p:txBody>
          <a:bodyPr>
            <a:normAutofit fontScale="92500"/>
          </a:bodyPr>
          <a:lstStyle/>
          <a:p>
            <a:pPr marL="342900" lvl="0" indent="-342900" defTabSz="914400" eaLnBrk="0" fontAlgn="base" hangingPunct="0">
              <a:lnSpc>
                <a:spcPct val="150000"/>
              </a:lnSpc>
              <a:spcBef>
                <a:spcPct val="0"/>
              </a:spcBef>
              <a:spcAft>
                <a:spcPct val="0"/>
              </a:spcAft>
              <a:buClrTx/>
              <a:buFont typeface="Arial" panose="020B0604020202020204" pitchFamily="34" charset="0"/>
              <a:buChar char="•"/>
              <a:tabLst/>
            </a:pPr>
            <a:r>
              <a:rPr lang="en-US" dirty="0">
                <a:solidFill>
                  <a:srgbClr val="000000"/>
                </a:solidFill>
                <a:ea typeface="Calibri" pitchFamily="34" charset="0"/>
                <a:cs typeface="Times New Roman" pitchFamily="18" charset="0"/>
              </a:rPr>
              <a:t>System Administration</a:t>
            </a:r>
            <a:endParaRPr lang="en-US" dirty="0">
              <a:cs typeface="Arial" pitchFamily="34" charset="0"/>
            </a:endParaRPr>
          </a:p>
          <a:p>
            <a:pPr marL="342900" lvl="0" indent="-342900" defTabSz="914400" eaLnBrk="0" fontAlgn="base" hangingPunct="0">
              <a:lnSpc>
                <a:spcPct val="150000"/>
              </a:lnSpc>
              <a:spcBef>
                <a:spcPct val="0"/>
              </a:spcBef>
              <a:spcAft>
                <a:spcPct val="0"/>
              </a:spcAft>
              <a:buClrTx/>
              <a:buFont typeface="Arial" panose="020B0604020202020204" pitchFamily="34" charset="0"/>
              <a:buChar char="•"/>
              <a:tabLst/>
            </a:pPr>
            <a:r>
              <a:rPr lang="en-US" dirty="0">
                <a:solidFill>
                  <a:srgbClr val="000000"/>
                </a:solidFill>
                <a:ea typeface="Calibri" pitchFamily="34" charset="0"/>
                <a:cs typeface="Times New Roman" pitchFamily="18" charset="0"/>
              </a:rPr>
              <a:t>System Monitoring</a:t>
            </a:r>
            <a:endParaRPr lang="en-US" dirty="0">
              <a:cs typeface="Arial" pitchFamily="34" charset="0"/>
            </a:endParaRPr>
          </a:p>
          <a:p>
            <a:pPr marL="342900" lvl="0" indent="-342900" defTabSz="914400" eaLnBrk="0" fontAlgn="base" hangingPunct="0">
              <a:lnSpc>
                <a:spcPct val="150000"/>
              </a:lnSpc>
              <a:spcBef>
                <a:spcPct val="0"/>
              </a:spcBef>
              <a:spcAft>
                <a:spcPct val="0"/>
              </a:spcAft>
              <a:buClrTx/>
              <a:buFont typeface="Arial" panose="020B0604020202020204" pitchFamily="34" charset="0"/>
              <a:buChar char="•"/>
              <a:tabLst/>
            </a:pPr>
            <a:r>
              <a:rPr lang="en-US" dirty="0">
                <a:solidFill>
                  <a:srgbClr val="000000"/>
                </a:solidFill>
                <a:ea typeface="Calibri" pitchFamily="34" charset="0"/>
                <a:cs typeface="Times New Roman" pitchFamily="18" charset="0"/>
              </a:rPr>
              <a:t>Alarm Assessment &amp; Dispatch</a:t>
            </a:r>
            <a:endParaRPr lang="en-US" dirty="0">
              <a:cs typeface="Arial" pitchFamily="34" charset="0"/>
            </a:endParaRPr>
          </a:p>
          <a:p>
            <a:pPr marL="342900" lvl="0" indent="-342900" defTabSz="914400" eaLnBrk="0" fontAlgn="base" hangingPunct="0">
              <a:lnSpc>
                <a:spcPct val="150000"/>
              </a:lnSpc>
              <a:spcBef>
                <a:spcPct val="0"/>
              </a:spcBef>
              <a:spcAft>
                <a:spcPct val="0"/>
              </a:spcAft>
              <a:buClrTx/>
              <a:buFont typeface="Arial" panose="020B0604020202020204" pitchFamily="34" charset="0"/>
              <a:buChar char="•"/>
              <a:tabLst/>
            </a:pPr>
            <a:r>
              <a:rPr lang="en-US" dirty="0">
                <a:solidFill>
                  <a:srgbClr val="000000"/>
                </a:solidFill>
                <a:ea typeface="Calibri" pitchFamily="34" charset="0"/>
                <a:cs typeface="Times New Roman" pitchFamily="18" charset="0"/>
              </a:rPr>
              <a:t>Incident Response</a:t>
            </a:r>
            <a:endParaRPr lang="en-US" dirty="0">
              <a:cs typeface="Arial" pitchFamily="34" charset="0"/>
            </a:endParaRPr>
          </a:p>
          <a:p>
            <a:pPr marL="342900" lvl="0" indent="-342900" defTabSz="914400" eaLnBrk="0" fontAlgn="base" hangingPunct="0">
              <a:lnSpc>
                <a:spcPct val="150000"/>
              </a:lnSpc>
              <a:spcBef>
                <a:spcPct val="0"/>
              </a:spcBef>
              <a:spcAft>
                <a:spcPct val="0"/>
              </a:spcAft>
              <a:buClrTx/>
              <a:buFont typeface="Arial" panose="020B0604020202020204" pitchFamily="34" charset="0"/>
              <a:buChar char="•"/>
              <a:tabLst/>
            </a:pPr>
            <a:r>
              <a:rPr lang="en-US" dirty="0">
                <a:solidFill>
                  <a:srgbClr val="000000"/>
                </a:solidFill>
                <a:ea typeface="Calibri" pitchFamily="34" charset="0"/>
                <a:cs typeface="Times New Roman" pitchFamily="18" charset="0"/>
              </a:rPr>
              <a:t>System Troubleshooting &amp; Maintenance</a:t>
            </a:r>
            <a:endParaRPr lang="en-US" dirty="0">
              <a:cs typeface="Arial" pitchFamily="34" charset="0"/>
            </a:endParaRPr>
          </a:p>
          <a:p>
            <a:pPr marL="342900" lvl="0" indent="-342900" defTabSz="914400" eaLnBrk="0" fontAlgn="base" hangingPunct="0">
              <a:lnSpc>
                <a:spcPct val="150000"/>
              </a:lnSpc>
              <a:spcBef>
                <a:spcPct val="0"/>
              </a:spcBef>
              <a:spcAft>
                <a:spcPct val="0"/>
              </a:spcAft>
              <a:buClrTx/>
              <a:buFont typeface="Arial" panose="020B0604020202020204" pitchFamily="34" charset="0"/>
              <a:buChar char="•"/>
              <a:tabLst/>
            </a:pPr>
            <a:r>
              <a:rPr lang="en-US" dirty="0">
                <a:solidFill>
                  <a:srgbClr val="000000"/>
                </a:solidFill>
                <a:ea typeface="Calibri" pitchFamily="34" charset="0"/>
                <a:cs typeface="Times New Roman" pitchFamily="18" charset="0"/>
              </a:rPr>
              <a:t>IT Functions</a:t>
            </a:r>
          </a:p>
          <a:p>
            <a:pPr marL="342900" lvl="0" indent="-342900" defTabSz="914400" eaLnBrk="0" fontAlgn="base" hangingPunct="0">
              <a:lnSpc>
                <a:spcPct val="150000"/>
              </a:lnSpc>
              <a:spcBef>
                <a:spcPct val="0"/>
              </a:spcBef>
              <a:spcAft>
                <a:spcPct val="0"/>
              </a:spcAft>
              <a:buClrTx/>
              <a:buFont typeface="Arial" panose="020B0604020202020204" pitchFamily="34" charset="0"/>
              <a:buChar char="•"/>
              <a:tabLst/>
            </a:pPr>
            <a:r>
              <a:rPr lang="en-US" dirty="0">
                <a:solidFill>
                  <a:srgbClr val="000000"/>
                </a:solidFill>
                <a:ea typeface="Calibri" pitchFamily="34" charset="0"/>
                <a:cs typeface="Times New Roman" pitchFamily="18" charset="0"/>
              </a:rPr>
              <a:t>System Overview</a:t>
            </a:r>
            <a:r>
              <a:rPr lang="en-US" dirty="0">
                <a:cs typeface="Arial" pitchFamily="34" charset="0"/>
              </a:rPr>
              <a:t> </a:t>
            </a:r>
          </a:p>
          <a:p>
            <a:endParaRPr lang="en-US" dirty="0"/>
          </a:p>
        </p:txBody>
      </p:sp>
    </p:spTree>
    <p:extLst>
      <p:ext uri="{BB962C8B-B14F-4D97-AF65-F5344CB8AC3E}">
        <p14:creationId xmlns:p14="http://schemas.microsoft.com/office/powerpoint/2010/main" val="41928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500349790"/>
              </p:ext>
            </p:extLst>
          </p:nvPr>
        </p:nvGraphicFramePr>
        <p:xfrm>
          <a:off x="381000" y="1905000"/>
          <a:ext cx="8305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Field of View</a:t>
            </a:r>
          </a:p>
        </p:txBody>
      </p:sp>
    </p:spTree>
    <p:extLst>
      <p:ext uri="{BB962C8B-B14F-4D97-AF65-F5344CB8AC3E}">
        <p14:creationId xmlns:p14="http://schemas.microsoft.com/office/powerpoint/2010/main" val="1270764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810015685"/>
              </p:ext>
            </p:extLst>
          </p:nvPr>
        </p:nvGraphicFramePr>
        <p:xfrm>
          <a:off x="761999" y="1510748"/>
          <a:ext cx="7884695" cy="46333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Resolution</a:t>
            </a:r>
          </a:p>
        </p:txBody>
      </p:sp>
    </p:spTree>
    <p:extLst>
      <p:ext uri="{BB962C8B-B14F-4D97-AF65-F5344CB8AC3E}">
        <p14:creationId xmlns:p14="http://schemas.microsoft.com/office/powerpoint/2010/main" val="1981745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nvGraphicFramePr>
        <p:xfrm>
          <a:off x="1518535" y="3445877"/>
          <a:ext cx="6106929"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219200" y="1092353"/>
            <a:ext cx="6705600" cy="200362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342900" marR="0" indent="-342900">
              <a:lnSpc>
                <a:spcPct val="115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The two most important parameters of a lighting system for CCTV: Intensity and Evenness</a:t>
            </a:r>
          </a:p>
          <a:p>
            <a:pPr marL="342900" indent="-342900">
              <a:lnSpc>
                <a:spcPct val="115000"/>
              </a:lnSpc>
              <a:spcBef>
                <a:spcPts val="0"/>
              </a:spcBef>
              <a:spcAft>
                <a:spcPts val="0"/>
              </a:spcAft>
              <a:buFont typeface="Arial" panose="020B0604020202020204" pitchFamily="34" charset="0"/>
              <a:buChar char="•"/>
            </a:pP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The quantity of light emitted by a lamp is measured in </a:t>
            </a:r>
            <a:r>
              <a:rPr lang="en-US" sz="2200" dirty="0">
                <a:solidFill>
                  <a:srgbClr val="FF0000"/>
                </a:solidFill>
                <a:latin typeface="Calibri" panose="020F0502020204030204" pitchFamily="34" charset="0"/>
                <a:ea typeface="Calibri" panose="020F0502020204030204" pitchFamily="34" charset="0"/>
                <a:cs typeface="Calibri" panose="020F0502020204030204" pitchFamily="34" charset="0"/>
              </a:rPr>
              <a:t>lumens</a:t>
            </a: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US" sz="2200" dirty="0">
              <a:solidFill>
                <a:schemeClr val="tx1"/>
              </a:solidFill>
              <a:latin typeface="Calibri" panose="020F0502020204030204" pitchFamily="34" charset="0"/>
              <a:cs typeface="Calibri" panose="020F0502020204030204" pitchFamily="34" charset="0"/>
            </a:endParaRPr>
          </a:p>
          <a:p>
            <a:pPr marL="0" marR="0" algn="ctr">
              <a:lnSpc>
                <a:spcPct val="115000"/>
              </a:lnSpc>
              <a:spcBef>
                <a:spcPts val="0"/>
              </a:spcBef>
              <a:spcAft>
                <a:spcPts val="0"/>
              </a:spcAft>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 Basics</a:t>
            </a:r>
          </a:p>
        </p:txBody>
      </p:sp>
    </p:spTree>
    <p:extLst>
      <p:ext uri="{BB962C8B-B14F-4D97-AF65-F5344CB8AC3E}">
        <p14:creationId xmlns:p14="http://schemas.microsoft.com/office/powerpoint/2010/main" val="2538318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1027043" y="1159877"/>
            <a:ext cx="6553200" cy="321626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5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 general rule for lighting level is:</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algn="just"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0.5 fc for </a:t>
            </a:r>
            <a:r>
              <a:rPr kumimoji="0" lang="en-US" sz="22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detection</a:t>
            </a: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lvl="1" algn="just"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1.0 fc for </a:t>
            </a:r>
            <a:r>
              <a:rPr kumimoji="0" lang="en-US" sz="22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recognition</a:t>
            </a: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p>
          <a:p>
            <a:pPr lvl="1" algn="just"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2.0 fc for </a:t>
            </a:r>
            <a:r>
              <a:rPr kumimoji="0" lang="en-US" sz="22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rPr>
              <a:t>identification</a:t>
            </a:r>
          </a:p>
          <a:p>
            <a:pPr lvl="1" algn="just">
              <a:lnSpc>
                <a:spcPct val="150000"/>
              </a:lnSpc>
              <a:buFontTx/>
              <a:buChar char="•"/>
            </a:pPr>
            <a:r>
              <a:rPr lang="en-US" sz="2200" dirty="0">
                <a:solidFill>
                  <a:srgbClr val="FF0000"/>
                </a:solidFill>
                <a:latin typeface="Calibri" panose="020F0502020204030204" pitchFamily="34" charset="0"/>
                <a:ea typeface="Calibri" panose="020F0502020204030204" pitchFamily="34" charset="0"/>
                <a:cs typeface="Calibri" panose="020F0502020204030204" pitchFamily="34" charset="0"/>
              </a:rPr>
              <a:t>5 fc </a:t>
            </a:r>
            <a:r>
              <a:rPr lang="en-US" sz="2200" dirty="0">
                <a:latin typeface="Calibri" panose="020F0502020204030204" pitchFamily="34" charset="0"/>
                <a:ea typeface="Calibri" panose="020F0502020204030204" pitchFamily="34" charset="0"/>
                <a:cs typeface="Calibri" panose="020F0502020204030204" pitchFamily="34" charset="0"/>
              </a:rPr>
              <a:t>w/ uniformity Rate of </a:t>
            </a:r>
            <a:r>
              <a:rPr lang="en-US" sz="2200" dirty="0">
                <a:solidFill>
                  <a:srgbClr val="FF0000"/>
                </a:solidFill>
                <a:latin typeface="Calibri" panose="020F0502020204030204" pitchFamily="34" charset="0"/>
                <a:ea typeface="Calibri" panose="020F0502020204030204" pitchFamily="34" charset="0"/>
                <a:cs typeface="Calibri" panose="020F0502020204030204" pitchFamily="34" charset="0"/>
              </a:rPr>
              <a:t>4:1</a:t>
            </a:r>
            <a:r>
              <a:rPr lang="en-US" sz="2200" dirty="0">
                <a:latin typeface="Calibri" panose="020F0502020204030204" pitchFamily="34" charset="0"/>
                <a:ea typeface="Calibri" panose="020F0502020204030204" pitchFamily="34" charset="0"/>
                <a:cs typeface="Calibri" panose="020F0502020204030204" pitchFamily="34" charset="0"/>
              </a:rPr>
              <a:t> =</a:t>
            </a:r>
            <a:r>
              <a:rPr lang="en-US" sz="2200" dirty="0">
                <a:solidFill>
                  <a:srgbClr val="FF0000"/>
                </a:solidFill>
                <a:latin typeface="Calibri" panose="020F0502020204030204" pitchFamily="34" charset="0"/>
                <a:ea typeface="Calibri" panose="020F0502020204030204" pitchFamily="34" charset="0"/>
                <a:cs typeface="Calibri" panose="020F0502020204030204" pitchFamily="34" charset="0"/>
              </a:rPr>
              <a:t>Parking structures</a:t>
            </a:r>
            <a:endParaRPr kumimoji="0" lang="en-US" sz="2200" b="0" i="0" u="none" strike="noStrike" cap="none" normalizeH="0" baseline="0" dirty="0">
              <a:ln>
                <a:noFill/>
              </a:ln>
              <a:solidFill>
                <a:srgbClr val="FF0000"/>
              </a:solidFill>
              <a:effectLst/>
              <a:latin typeface="Calibri" panose="020F0502020204030204" pitchFamily="34" charset="0"/>
              <a:ea typeface="Calibri" panose="020F0502020204030204" pitchFamily="34" charset="0"/>
              <a:cs typeface="Calibri" panose="020F0502020204030204" pitchFamily="34" charset="0"/>
            </a:endParaRPr>
          </a:p>
          <a:p>
            <a:pPr lvl="1" algn="just"/>
            <a:r>
              <a:rPr lang="en-US" sz="1600" dirty="0">
                <a:latin typeface="Calibri" panose="020F0502020204030204" pitchFamily="34" charset="0"/>
                <a:ea typeface="Calibri" panose="020F0502020204030204" pitchFamily="34" charset="0"/>
                <a:cs typeface="Calibri" panose="020F0502020204030204" pitchFamily="34" charset="0"/>
              </a:rPr>
              <a:t>(</a:t>
            </a:r>
            <a:r>
              <a:rPr lang="en-US" sz="1600" dirty="0" err="1">
                <a:latin typeface="Calibri" panose="020F0502020204030204" pitchFamily="34" charset="0"/>
                <a:ea typeface="Calibri" panose="020F0502020204030204" pitchFamily="34" charset="0"/>
                <a:cs typeface="Calibri" panose="020F0502020204030204" pitchFamily="34" charset="0"/>
              </a:rPr>
              <a:t>Mcghee</a:t>
            </a:r>
            <a:r>
              <a:rPr lang="en-US" sz="1600" dirty="0">
                <a:latin typeface="Calibri" panose="020F0502020204030204" pitchFamily="34" charset="0"/>
                <a:ea typeface="Calibri" panose="020F0502020204030204" pitchFamily="34" charset="0"/>
                <a:cs typeface="Calibri" panose="020F0502020204030204" pitchFamily="34" charset="0"/>
              </a:rPr>
              <a:t>, 1988)</a:t>
            </a:r>
            <a:endParaRPr kumimoji="0" lang="en-US" sz="16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 Specific Applications</a:t>
            </a:r>
          </a:p>
        </p:txBody>
      </p:sp>
    </p:spTree>
    <p:extLst>
      <p:ext uri="{BB962C8B-B14F-4D97-AF65-F5344CB8AC3E}">
        <p14:creationId xmlns:p14="http://schemas.microsoft.com/office/powerpoint/2010/main" val="1568041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1536174"/>
            <a:ext cx="7391400" cy="3046988"/>
          </a:xfrm>
          <a:prstGeom prst="rect">
            <a:avLst/>
          </a:prstGeom>
        </p:spPr>
        <p:txBody>
          <a:bodyPr wrap="square">
            <a:spAutoFit/>
          </a:bodyPr>
          <a:lstStyle/>
          <a:p>
            <a:pPr lvl="0"/>
            <a:r>
              <a:rPr lang="en-US" sz="2400" b="1" dirty="0">
                <a:solidFill>
                  <a:schemeClr val="accent2"/>
                </a:solidFill>
                <a:latin typeface="Calibri" panose="020F0502020204030204" pitchFamily="34" charset="0"/>
                <a:cs typeface="Calibri" panose="020F0502020204030204" pitchFamily="34" charset="0"/>
              </a:rPr>
              <a:t>Entry Control</a:t>
            </a:r>
            <a:r>
              <a:rPr lang="en-US" sz="2400" dirty="0">
                <a:latin typeface="Calibri" panose="020F0502020204030204" pitchFamily="34" charset="0"/>
                <a:cs typeface="Calibri" panose="020F0502020204030204" pitchFamily="34" charset="0"/>
              </a:rPr>
              <a:t>: </a:t>
            </a:r>
            <a:r>
              <a:rPr lang="en-US" sz="2400" u="sng" dirty="0">
                <a:latin typeface="Calibri" panose="020F0502020204030204" pitchFamily="34" charset="0"/>
                <a:cs typeface="Calibri" panose="020F0502020204030204" pitchFamily="34" charset="0"/>
              </a:rPr>
              <a:t>Physical equipment</a:t>
            </a:r>
            <a:r>
              <a:rPr lang="en-US" sz="2400" dirty="0">
                <a:latin typeface="Calibri" panose="020F0502020204030204" pitchFamily="34" charset="0"/>
                <a:cs typeface="Calibri" panose="020F0502020204030204" pitchFamily="34" charset="0"/>
              </a:rPr>
              <a:t> used to control movement of people or material into an area. Performance </a:t>
            </a:r>
          </a:p>
          <a:p>
            <a:pPr lvl="0"/>
            <a:endParaRPr lang="en-US" sz="2400" b="1" dirty="0">
              <a:latin typeface="Calibri" panose="020F0502020204030204" pitchFamily="34" charset="0"/>
              <a:cs typeface="Calibri" panose="020F0502020204030204" pitchFamily="34" charset="0"/>
            </a:endParaRPr>
          </a:p>
          <a:p>
            <a:pPr lvl="0"/>
            <a:endParaRPr lang="en-US" sz="2400" b="1" dirty="0">
              <a:latin typeface="Calibri" panose="020F0502020204030204" pitchFamily="34" charset="0"/>
              <a:cs typeface="Calibri" panose="020F0502020204030204" pitchFamily="34" charset="0"/>
            </a:endParaRPr>
          </a:p>
          <a:p>
            <a:pPr lvl="0"/>
            <a:r>
              <a:rPr lang="en-US" sz="2400" b="1" dirty="0">
                <a:solidFill>
                  <a:schemeClr val="accent2"/>
                </a:solidFill>
                <a:latin typeface="Calibri" panose="020F0502020204030204" pitchFamily="34" charset="0"/>
                <a:cs typeface="Calibri" panose="020F0502020204030204" pitchFamily="34" charset="0"/>
              </a:rPr>
              <a:t>Access Control</a:t>
            </a:r>
            <a:r>
              <a:rPr lang="en-US" sz="2400" dirty="0">
                <a:latin typeface="Calibri" panose="020F0502020204030204" pitchFamily="34" charset="0"/>
                <a:cs typeface="Calibri" panose="020F0502020204030204" pitchFamily="34" charset="0"/>
              </a:rPr>
              <a:t>: the </a:t>
            </a:r>
            <a:r>
              <a:rPr lang="en-US" sz="2400" u="sng" dirty="0">
                <a:latin typeface="Calibri" panose="020F0502020204030204" pitchFamily="34" charset="0"/>
                <a:cs typeface="Calibri" panose="020F0502020204030204" pitchFamily="34" charset="0"/>
              </a:rPr>
              <a:t>process of managing databases</a:t>
            </a:r>
            <a:r>
              <a:rPr lang="en-US" sz="2400" dirty="0">
                <a:latin typeface="Calibri" panose="020F0502020204030204" pitchFamily="34" charset="0"/>
                <a:cs typeface="Calibri" panose="020F0502020204030204" pitchFamily="34" charset="0"/>
              </a:rPr>
              <a:t> or other records and determining the parameters of authorized entry (who, what, where, when). </a:t>
            </a:r>
          </a:p>
        </p:txBody>
      </p:sp>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Access Control</a:t>
            </a:r>
          </a:p>
        </p:txBody>
      </p:sp>
    </p:spTree>
    <p:extLst>
      <p:ext uri="{BB962C8B-B14F-4D97-AF65-F5344CB8AC3E}">
        <p14:creationId xmlns:p14="http://schemas.microsoft.com/office/powerpoint/2010/main" val="170300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B68A8C-63E7-425D-9E32-705D1209622D}"/>
              </a:ext>
            </a:extLst>
          </p:cNvPr>
          <p:cNvSpPr>
            <a:spLocks noGrp="1"/>
          </p:cNvSpPr>
          <p:nvPr>
            <p:ph type="title"/>
          </p:nvPr>
        </p:nvSpPr>
        <p:spPr/>
        <p:txBody>
          <a:bodyPr/>
          <a:lstStyle/>
          <a:p>
            <a:r>
              <a:rPr lang="en-US" dirty="0"/>
              <a:t>Alarm Communication and Display</a:t>
            </a:r>
          </a:p>
        </p:txBody>
      </p:sp>
      <p:sp>
        <p:nvSpPr>
          <p:cNvPr id="4" name="Text Placeholder 3">
            <a:extLst>
              <a:ext uri="{FF2B5EF4-FFF2-40B4-BE49-F238E27FC236}">
                <a16:creationId xmlns:a16="http://schemas.microsoft.com/office/drawing/2014/main" id="{86ECDD20-D42A-4471-A3AF-FA86D24EA368}"/>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AC&amp;D – moves alarm information to a central point for an operator to act on</a:t>
            </a:r>
          </a:p>
          <a:p>
            <a:pPr marL="342900" indent="-342900">
              <a:buFont typeface="Arial" panose="020B0604020202020204" pitchFamily="34" charset="0"/>
              <a:buChar char="•"/>
            </a:pPr>
            <a:r>
              <a:rPr lang="en-US" dirty="0"/>
              <a:t>Wireless, Cable</a:t>
            </a:r>
          </a:p>
          <a:p>
            <a:pPr marL="342900" indent="-342900">
              <a:buFont typeface="Arial" panose="020B0604020202020204" pitchFamily="34" charset="0"/>
              <a:buChar char="•"/>
            </a:pPr>
            <a:r>
              <a:rPr lang="en-US" dirty="0"/>
              <a:t>Various subsystems (video, sensor)</a:t>
            </a:r>
          </a:p>
          <a:p>
            <a:pPr marL="342900" indent="-342900">
              <a:buFont typeface="Arial" panose="020B0604020202020204" pitchFamily="34" charset="0"/>
              <a:buChar char="•"/>
            </a:pPr>
            <a:r>
              <a:rPr lang="en-US" dirty="0"/>
              <a:t>Loop, point to point and multiplex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2" name="Footer Placeholder 1">
            <a:extLst>
              <a:ext uri="{FF2B5EF4-FFF2-40B4-BE49-F238E27FC236}">
                <a16:creationId xmlns:a16="http://schemas.microsoft.com/office/drawing/2014/main" id="{645236E8-2860-4A02-A347-5485379E9AD8}"/>
              </a:ext>
            </a:extLst>
          </p:cNvPr>
          <p:cNvSpPr>
            <a:spLocks noGrp="1"/>
          </p:cNvSpPr>
          <p:nvPr>
            <p:ph type="ftr" sz="quarter" idx="3"/>
          </p:nvPr>
        </p:nvSpPr>
        <p:spPr/>
        <p:txBody>
          <a:bodyPr/>
          <a:lstStyle/>
          <a:p>
            <a:pPr>
              <a:defRPr/>
            </a:pPr>
            <a:r>
              <a:rPr lang="en-US"/>
              <a:t>©2017 ASIS International </a:t>
            </a:r>
          </a:p>
        </p:txBody>
      </p:sp>
    </p:spTree>
    <p:extLst>
      <p:ext uri="{BB962C8B-B14F-4D97-AF65-F5344CB8AC3E}">
        <p14:creationId xmlns:p14="http://schemas.microsoft.com/office/powerpoint/2010/main" val="1986213133"/>
      </p:ext>
    </p:extLst>
  </p:cSld>
  <p:clrMapOvr>
    <a:masterClrMapping/>
  </p:clrMapOvr>
  <p:transition>
    <p:whee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2479C30-5C74-41A7-A44E-6334A976A781}"/>
              </a:ext>
            </a:extLst>
          </p:cNvPr>
          <p:cNvSpPr>
            <a:spLocks noGrp="1"/>
          </p:cNvSpPr>
          <p:nvPr>
            <p:ph type="title"/>
          </p:nvPr>
        </p:nvSpPr>
        <p:spPr/>
        <p:txBody>
          <a:bodyPr/>
          <a:lstStyle/>
          <a:p>
            <a:r>
              <a:rPr lang="en-US" dirty="0"/>
              <a:t>Entry Control</a:t>
            </a:r>
          </a:p>
        </p:txBody>
      </p:sp>
      <p:sp>
        <p:nvSpPr>
          <p:cNvPr id="4" name="Text Placeholder 3">
            <a:extLst>
              <a:ext uri="{FF2B5EF4-FFF2-40B4-BE49-F238E27FC236}">
                <a16:creationId xmlns:a16="http://schemas.microsoft.com/office/drawing/2014/main" id="{AD2EFBEA-45C9-48DC-8F74-875BA022FFF9}"/>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Personnel Entry Control </a:t>
            </a:r>
          </a:p>
          <a:p>
            <a:pPr marL="342900" indent="-342900">
              <a:buFont typeface="Arial" panose="020B0604020202020204" pitchFamily="34" charset="0"/>
              <a:buChar char="•"/>
            </a:pPr>
            <a:r>
              <a:rPr lang="en-US" dirty="0"/>
              <a:t>Locks</a:t>
            </a:r>
          </a:p>
          <a:p>
            <a:pPr marL="342900" indent="-342900">
              <a:buFont typeface="Arial" panose="020B0604020202020204" pitchFamily="34" charset="0"/>
              <a:buChar char="•"/>
            </a:pPr>
            <a:r>
              <a:rPr lang="en-US" dirty="0"/>
              <a:t>Access Control</a:t>
            </a:r>
          </a:p>
        </p:txBody>
      </p:sp>
      <p:sp>
        <p:nvSpPr>
          <p:cNvPr id="2" name="Footer Placeholder 1">
            <a:extLst>
              <a:ext uri="{FF2B5EF4-FFF2-40B4-BE49-F238E27FC236}">
                <a16:creationId xmlns:a16="http://schemas.microsoft.com/office/drawing/2014/main" id="{9AFC9B10-99F4-4BD6-9344-6352899DFCB1}"/>
              </a:ext>
            </a:extLst>
          </p:cNvPr>
          <p:cNvSpPr>
            <a:spLocks noGrp="1"/>
          </p:cNvSpPr>
          <p:nvPr>
            <p:ph type="ftr" sz="quarter" idx="3"/>
          </p:nvPr>
        </p:nvSpPr>
        <p:spPr/>
        <p:txBody>
          <a:bodyPr/>
          <a:lstStyle/>
          <a:p>
            <a:pPr>
              <a:defRPr/>
            </a:pPr>
            <a:r>
              <a:rPr lang="en-US"/>
              <a:t>©2017 ASIS International </a:t>
            </a:r>
          </a:p>
        </p:txBody>
      </p:sp>
    </p:spTree>
    <p:extLst>
      <p:ext uri="{BB962C8B-B14F-4D97-AF65-F5344CB8AC3E}">
        <p14:creationId xmlns:p14="http://schemas.microsoft.com/office/powerpoint/2010/main" val="2537893849"/>
      </p:ext>
    </p:extLst>
  </p:cSld>
  <p:clrMapOvr>
    <a:masterClrMapping/>
  </p:clrMapOvr>
  <p:transition>
    <p:whee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ChangeArrowheads="1"/>
          </p:cNvSpPr>
          <p:nvPr/>
        </p:nvSpPr>
        <p:spPr bwMode="auto">
          <a:xfrm>
            <a:off x="506896" y="1195577"/>
            <a:ext cx="7964677" cy="49240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Autofit/>
          </a:bodyPr>
          <a:lstStyle/>
          <a:p>
            <a:pPr lvl="0"/>
            <a:r>
              <a:rPr lang="en-US" sz="2400" b="1" u="sng" dirty="0">
                <a:cs typeface="Calibri" panose="020F0502020204030204" pitchFamily="34" charset="0"/>
              </a:rPr>
              <a:t>Principle of Balanced Design</a:t>
            </a:r>
            <a:r>
              <a:rPr lang="en-US" sz="2400" b="1" u="sng" dirty="0">
                <a:solidFill>
                  <a:schemeClr val="accent2"/>
                </a:solidFill>
                <a:cs typeface="Calibri" panose="020F0502020204030204" pitchFamily="34" charset="0"/>
              </a:rPr>
              <a:t>: </a:t>
            </a:r>
            <a:r>
              <a:rPr lang="en-US" sz="2400" dirty="0">
                <a:cs typeface="Calibri" panose="020F0502020204030204" pitchFamily="34" charset="0"/>
              </a:rPr>
              <a:t>each aspect of barrier has an equal delay. </a:t>
            </a:r>
          </a:p>
          <a:p>
            <a:pPr lvl="0"/>
            <a:endParaRPr lang="en-US" sz="2400" dirty="0">
              <a:cs typeface="Calibri" panose="020F0502020204030204" pitchFamily="34" charset="0"/>
            </a:endParaRPr>
          </a:p>
          <a:p>
            <a:pPr lvl="0"/>
            <a:r>
              <a:rPr lang="en-US" sz="2400" dirty="0">
                <a:cs typeface="Calibri" panose="020F0502020204030204" pitchFamily="34" charset="0"/>
              </a:rPr>
              <a:t>The more an adversary is delayed, the more time security staff have to assess the situation and send a response force.  </a:t>
            </a:r>
          </a:p>
          <a:p>
            <a:pPr marL="0" marR="0" lvl="0" indent="0" algn="l" defTabSz="914400" rtl="0" eaLnBrk="1" fontAlgn="base" latinLnBrk="0" hangingPunct="1">
              <a:lnSpc>
                <a:spcPct val="100000"/>
              </a:lnSpc>
              <a:spcBef>
                <a:spcPct val="0"/>
              </a:spcBef>
              <a:spcAft>
                <a:spcPct val="0"/>
              </a:spcAft>
              <a:buClrTx/>
              <a:buSzTx/>
              <a:buFontTx/>
              <a:buChar char="•"/>
              <a:tabLst/>
            </a:pPr>
            <a:endParaRPr kumimoji="0" lang="en-US" sz="2400" b="0" i="0" u="none" strike="noStrike" cap="none" normalizeH="0" baseline="0" dirty="0">
              <a:ln>
                <a:noFill/>
              </a:ln>
              <a:solidFill>
                <a:schemeClr val="tx1"/>
              </a:solidFill>
              <a:effectLst/>
              <a:cs typeface="Arial" pitchFamily="34" charset="0"/>
            </a:endParaRPr>
          </a:p>
          <a:p>
            <a:pPr marR="0" lvl="1" algn="l" defTabSz="914400" rtl="0" eaLnBrk="0" fontAlgn="base" latinLnBrk="0" hangingPunct="0">
              <a:lnSpc>
                <a:spcPct val="100000"/>
              </a:lnSpc>
              <a:spcBef>
                <a:spcPct val="0"/>
              </a:spcBef>
              <a:spcAft>
                <a:spcPct val="0"/>
              </a:spcAft>
              <a:buClrTx/>
              <a:buSzTx/>
              <a:tabLst/>
            </a:pPr>
            <a:r>
              <a:rPr kumimoji="0" lang="en-US" sz="2400" b="1" i="0" u="none" strike="noStrike" cap="none" normalizeH="0" baseline="0" dirty="0">
                <a:ln>
                  <a:noFill/>
                </a:ln>
                <a:solidFill>
                  <a:schemeClr val="tx1"/>
                </a:solidFill>
                <a:effectLst/>
                <a:ea typeface="Calibri" pitchFamily="34" charset="0"/>
                <a:cs typeface="Arial" pitchFamily="34" charset="0"/>
              </a:rPr>
              <a:t>Passive Barriers</a:t>
            </a:r>
            <a:r>
              <a:rPr kumimoji="0" lang="en-US" sz="2400" b="0" i="0" u="none" strike="noStrike" cap="none" normalizeH="0" baseline="0" dirty="0">
                <a:ln>
                  <a:noFill/>
                </a:ln>
                <a:solidFill>
                  <a:schemeClr val="tx1"/>
                </a:solidFill>
                <a:effectLst/>
                <a:ea typeface="Calibri" pitchFamily="34" charset="0"/>
                <a:cs typeface="Arial" pitchFamily="34" charset="0"/>
              </a:rPr>
              <a:t> – doors, walls, floors, locks, vents, ducts, and fences</a:t>
            </a:r>
          </a:p>
          <a:p>
            <a:pPr marL="914400" marR="0" lvl="1"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sz="2400" b="0" i="0" u="none" strike="noStrike" cap="none" normalizeH="0" baseline="0" dirty="0">
              <a:ln>
                <a:noFill/>
              </a:ln>
              <a:solidFill>
                <a:schemeClr val="tx1"/>
              </a:solidFill>
              <a:effectLst/>
              <a:cs typeface="Arial" pitchFamily="34" charset="0"/>
            </a:endParaRPr>
          </a:p>
          <a:p>
            <a:pPr marR="0" lvl="1" algn="l" defTabSz="914400" rtl="0" eaLnBrk="0" fontAlgn="base" latinLnBrk="0" hangingPunct="0">
              <a:lnSpc>
                <a:spcPct val="100000"/>
              </a:lnSpc>
              <a:spcBef>
                <a:spcPct val="0"/>
              </a:spcBef>
              <a:spcAft>
                <a:spcPct val="0"/>
              </a:spcAft>
              <a:buClrTx/>
              <a:buSzTx/>
              <a:tabLst/>
            </a:pPr>
            <a:r>
              <a:rPr lang="en-US" sz="2400" b="1" dirty="0">
                <a:ea typeface="Calibri" pitchFamily="34" charset="0"/>
                <a:cs typeface="Arial" pitchFamily="34" charset="0"/>
              </a:rPr>
              <a:t>Personnel – </a:t>
            </a:r>
            <a:r>
              <a:rPr lang="en-US" sz="2400" dirty="0">
                <a:ea typeface="Calibri" pitchFamily="34" charset="0"/>
                <a:cs typeface="Arial" pitchFamily="34" charset="0"/>
              </a:rPr>
              <a:t>security officers, receptionist, concierge</a:t>
            </a:r>
            <a:endParaRPr kumimoji="0" lang="en-US" sz="2400" b="1" i="0" u="none" strike="noStrike" cap="none" normalizeH="0" baseline="0" dirty="0">
              <a:ln>
                <a:noFill/>
              </a:ln>
              <a:solidFill>
                <a:schemeClr val="tx1"/>
              </a:solidFill>
              <a:effectLst/>
              <a:ea typeface="Calibri" pitchFamily="34" charset="0"/>
              <a:cs typeface="Arial" pitchFamily="34" charset="0"/>
            </a:endParaRPr>
          </a:p>
          <a:p>
            <a:pPr marL="914400" marR="0" lvl="1"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sz="2400" b="0" i="0" u="none" strike="noStrike" cap="none" normalizeH="0" baseline="0" dirty="0">
              <a:ln>
                <a:noFill/>
              </a:ln>
              <a:solidFill>
                <a:schemeClr val="tx1"/>
              </a:solidFill>
              <a:effectLst/>
              <a:cs typeface="Arial" pitchFamily="34" charset="0"/>
            </a:endParaRPr>
          </a:p>
          <a:p>
            <a:pPr marR="0" lvl="1" algn="l" defTabSz="914400" rtl="0" eaLnBrk="0" fontAlgn="base" latinLnBrk="0" hangingPunct="0">
              <a:lnSpc>
                <a:spcPct val="100000"/>
              </a:lnSpc>
              <a:spcBef>
                <a:spcPct val="0"/>
              </a:spcBef>
              <a:spcAft>
                <a:spcPct val="0"/>
              </a:spcAft>
              <a:buClrTx/>
              <a:buSzTx/>
              <a:tabLst/>
            </a:pPr>
            <a:r>
              <a:rPr kumimoji="0" lang="en-US" sz="2400" b="1" i="0" u="none" strike="noStrike" cap="none" normalizeH="0" baseline="0" dirty="0">
                <a:ln>
                  <a:noFill/>
                </a:ln>
                <a:solidFill>
                  <a:schemeClr val="tx1"/>
                </a:solidFill>
                <a:effectLst/>
                <a:ea typeface="Calibri" pitchFamily="34" charset="0"/>
                <a:cs typeface="Arial" pitchFamily="34" charset="0"/>
              </a:rPr>
              <a:t>Dispensable Barriers</a:t>
            </a:r>
            <a:r>
              <a:rPr kumimoji="0" lang="en-US" sz="2400" b="0" i="0" u="none" strike="noStrike" cap="none" normalizeH="0" baseline="0" dirty="0">
                <a:ln>
                  <a:noFill/>
                </a:ln>
                <a:solidFill>
                  <a:schemeClr val="tx1"/>
                </a:solidFill>
                <a:effectLst/>
                <a:ea typeface="Calibri" pitchFamily="34" charset="0"/>
                <a:cs typeface="Arial" pitchFamily="34" charset="0"/>
              </a:rPr>
              <a:t> – chemical fogs and smokes, foams, irritants </a:t>
            </a:r>
            <a:endParaRPr kumimoji="0" lang="en-US" sz="2400" b="0" i="0" u="none" strike="noStrike" cap="none" normalizeH="0" baseline="0" dirty="0">
              <a:ln>
                <a:noFill/>
              </a:ln>
              <a:solidFill>
                <a:schemeClr val="tx1"/>
              </a:solidFill>
              <a:effectLst/>
              <a:cs typeface="Arial" pitchFamily="34" charset="0"/>
            </a:endParaRPr>
          </a:p>
        </p:txBody>
      </p:sp>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Barriers: Access Delay</a:t>
            </a:r>
          </a:p>
        </p:txBody>
      </p:sp>
    </p:spTree>
    <p:extLst>
      <p:ext uri="{BB962C8B-B14F-4D97-AF65-F5344CB8AC3E}">
        <p14:creationId xmlns:p14="http://schemas.microsoft.com/office/powerpoint/2010/main" val="183981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8E39FC-D87E-41FC-8215-B711DA6CB9B3}"/>
              </a:ext>
            </a:extLst>
          </p:cNvPr>
          <p:cNvSpPr>
            <a:spLocks noGrp="1"/>
          </p:cNvSpPr>
          <p:nvPr>
            <p:ph type="title"/>
          </p:nvPr>
        </p:nvSpPr>
        <p:spPr/>
        <p:txBody>
          <a:bodyPr/>
          <a:lstStyle/>
          <a:p>
            <a:r>
              <a:rPr lang="en-US" dirty="0"/>
              <a:t>Building Drawings</a:t>
            </a:r>
          </a:p>
        </p:txBody>
      </p:sp>
      <p:sp>
        <p:nvSpPr>
          <p:cNvPr id="6" name="Text Placeholder 5">
            <a:extLst>
              <a:ext uri="{FF2B5EF4-FFF2-40B4-BE49-F238E27FC236}">
                <a16:creationId xmlns:a16="http://schemas.microsoft.com/office/drawing/2014/main" id="{F9A0BBAD-B68C-4F65-B54D-46298E721929}"/>
              </a:ext>
            </a:extLst>
          </p:cNvPr>
          <p:cNvSpPr>
            <a:spLocks noGrp="1"/>
          </p:cNvSpPr>
          <p:nvPr>
            <p:ph type="body" sz="quarter" idx="10"/>
          </p:nvPr>
        </p:nvSpPr>
        <p:spPr>
          <a:xfrm>
            <a:off x="419855" y="1701295"/>
            <a:ext cx="7543800" cy="3657601"/>
          </a:xfrm>
        </p:spPr>
        <p:txBody>
          <a:bodyPr/>
          <a:lstStyle/>
          <a:p>
            <a:pPr marL="342900" lvl="0" indent="-342900" defTabSz="914400" eaLnBrk="0" fontAlgn="base" hangingPunct="0">
              <a:spcBef>
                <a:spcPct val="0"/>
              </a:spcBef>
              <a:spcAft>
                <a:spcPct val="0"/>
              </a:spcAft>
              <a:buClrTx/>
              <a:buFont typeface="Arial" panose="020B0604020202020204" pitchFamily="34" charset="0"/>
              <a:buChar char="•"/>
              <a:tabLst/>
            </a:pPr>
            <a:r>
              <a:rPr lang="en-US" sz="2000" dirty="0">
                <a:ea typeface="Calibri" pitchFamily="34" charset="0"/>
                <a:cs typeface="Times New Roman" pitchFamily="18" charset="0"/>
              </a:rPr>
              <a:t>Plans </a:t>
            </a:r>
            <a:endParaRPr lang="en-US" sz="2000" dirty="0">
              <a:cs typeface="Arial" pitchFamily="34" charset="0"/>
            </a:endParaRPr>
          </a:p>
          <a:p>
            <a:pPr marL="800100" lvl="1" indent="-342900" defTabSz="914400" eaLnBrk="0" fontAlgn="base" hangingPunct="0">
              <a:spcBef>
                <a:spcPct val="0"/>
              </a:spcBef>
              <a:spcAft>
                <a:spcPct val="0"/>
              </a:spcAft>
              <a:buClrTx/>
            </a:pPr>
            <a:r>
              <a:rPr lang="en-US" sz="2000" dirty="0">
                <a:ea typeface="Calibri" pitchFamily="34" charset="0"/>
                <a:cs typeface="Times New Roman" pitchFamily="18" charset="0"/>
              </a:rPr>
              <a:t>Top-down, map-like view of an area</a:t>
            </a:r>
            <a:endParaRPr lang="en-US" sz="2000" dirty="0">
              <a:cs typeface="Arial" pitchFamily="34" charset="0"/>
            </a:endParaRPr>
          </a:p>
          <a:p>
            <a:pPr marL="800100" lvl="1" indent="-342900" defTabSz="914400" eaLnBrk="0" fontAlgn="base" hangingPunct="0">
              <a:spcBef>
                <a:spcPct val="0"/>
              </a:spcBef>
              <a:spcAft>
                <a:spcPct val="0"/>
              </a:spcAft>
              <a:buClrTx/>
            </a:pPr>
            <a:r>
              <a:rPr lang="en-US" sz="2000" dirty="0">
                <a:ea typeface="Calibri" pitchFamily="34" charset="0"/>
                <a:cs typeface="Times New Roman" pitchFamily="18" charset="0"/>
              </a:rPr>
              <a:t>Symbols set for manual drafting is issued by the ASTM International in </a:t>
            </a:r>
            <a:r>
              <a:rPr lang="en-US" sz="2000" i="1" dirty="0">
                <a:ea typeface="Calibri" pitchFamily="34" charset="0"/>
                <a:cs typeface="Times New Roman" pitchFamily="18" charset="0"/>
              </a:rPr>
              <a:t>Standard Practice for Security Engineering Symbols</a:t>
            </a:r>
            <a:endParaRPr lang="en-US" sz="2000" dirty="0">
              <a:cs typeface="Arial" pitchFamily="34" charset="0"/>
            </a:endParaRPr>
          </a:p>
          <a:p>
            <a:endParaRPr lang="en-US" dirty="0"/>
          </a:p>
        </p:txBody>
      </p:sp>
      <p:pic>
        <p:nvPicPr>
          <p:cNvPr id="11" name="Picture 10" descr="Elextrical plan.jpg">
            <a:extLst>
              <a:ext uri="{FF2B5EF4-FFF2-40B4-BE49-F238E27FC236}">
                <a16:creationId xmlns:a16="http://schemas.microsoft.com/office/drawing/2014/main" id="{B31CC78B-259E-4098-BFA5-C34348B7324C}"/>
              </a:ext>
            </a:extLst>
          </p:cNvPr>
          <p:cNvPicPr>
            <a:picLocks noChangeAspect="1"/>
          </p:cNvPicPr>
          <p:nvPr/>
        </p:nvPicPr>
        <p:blipFill>
          <a:blip r:embed="rId3" cstate="print"/>
          <a:stretch>
            <a:fillRect/>
          </a:stretch>
        </p:blipFill>
        <p:spPr>
          <a:xfrm>
            <a:off x="2561800" y="3530095"/>
            <a:ext cx="4020399" cy="25730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6569462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7183109" y="4114800"/>
            <a:ext cx="1448456"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58FDBF97-F26D-4C8A-8839-F0AB7ABD6E41}"/>
              </a:ext>
            </a:extLst>
          </p:cNvPr>
          <p:cNvSpPr>
            <a:spLocks noGrp="1"/>
          </p:cNvSpPr>
          <p:nvPr>
            <p:ph type="title"/>
          </p:nvPr>
        </p:nvSpPr>
        <p:spPr/>
        <p:txBody>
          <a:bodyPr>
            <a:normAutofit fontScale="90000"/>
          </a:bodyPr>
          <a:lstStyle/>
          <a:p>
            <a:r>
              <a:rPr lang="fr-FR" dirty="0"/>
              <a:t>Domain 5 – Physical Security (25%)</a:t>
            </a:r>
            <a:br>
              <a:rPr lang="fr-FR" dirty="0"/>
            </a:br>
            <a:endParaRPr lang="en-US" dirty="0"/>
          </a:p>
        </p:txBody>
      </p:sp>
      <p:sp>
        <p:nvSpPr>
          <p:cNvPr id="4" name="Text Placeholder 3">
            <a:extLst>
              <a:ext uri="{FF2B5EF4-FFF2-40B4-BE49-F238E27FC236}">
                <a16:creationId xmlns:a16="http://schemas.microsoft.com/office/drawing/2014/main" id="{5836AB7E-2912-4AA2-A73F-922E9C365E45}"/>
              </a:ext>
            </a:extLst>
          </p:cNvPr>
          <p:cNvSpPr>
            <a:spLocks noGrp="1"/>
          </p:cNvSpPr>
          <p:nvPr>
            <p:ph type="body" sz="quarter" idx="10"/>
          </p:nvPr>
        </p:nvSpPr>
        <p:spPr>
          <a:xfrm>
            <a:off x="800100" y="2057401"/>
            <a:ext cx="6327723" cy="3657601"/>
          </a:xfrm>
        </p:spPr>
        <p:txBody>
          <a:bodyPr>
            <a:normAutofit fontScale="70000" lnSpcReduction="20000"/>
          </a:bodyPr>
          <a:lstStyle/>
          <a:p>
            <a:pPr>
              <a:lnSpc>
                <a:spcPct val="115000"/>
              </a:lnSpc>
              <a:spcBef>
                <a:spcPts val="0"/>
              </a:spcBef>
              <a:spcAft>
                <a:spcPts val="1000"/>
              </a:spcAft>
              <a:defRPr/>
            </a:pPr>
            <a:r>
              <a:rPr lang="en-US" dirty="0">
                <a:ea typeface="Calibri" panose="020F0502020204030204" pitchFamily="34" charset="0"/>
                <a:cs typeface="Arial" panose="020B0604020202020204" pitchFamily="34" charset="0"/>
              </a:rPr>
              <a:t>Part 1: Physical Protection System Goals and Objectives (Ch1)</a:t>
            </a:r>
          </a:p>
          <a:p>
            <a:pPr>
              <a:lnSpc>
                <a:spcPct val="115000"/>
              </a:lnSpc>
              <a:spcBef>
                <a:spcPts val="0"/>
              </a:spcBef>
              <a:spcAft>
                <a:spcPts val="1000"/>
              </a:spcAft>
              <a:defRPr/>
            </a:pPr>
            <a:r>
              <a:rPr lang="en-US" dirty="0">
                <a:ea typeface="Calibri" panose="020F0502020204030204" pitchFamily="34" charset="0"/>
                <a:cs typeface="Arial" panose="020B0604020202020204" pitchFamily="34" charset="0"/>
              </a:rPr>
              <a:t>Part 2: Physical Protection System Design (Ch2-8)</a:t>
            </a:r>
          </a:p>
          <a:p>
            <a:pPr>
              <a:lnSpc>
                <a:spcPct val="115000"/>
              </a:lnSpc>
              <a:spcBef>
                <a:spcPts val="0"/>
              </a:spcBef>
              <a:spcAft>
                <a:spcPts val="1000"/>
              </a:spcAft>
              <a:defRPr/>
            </a:pPr>
            <a:r>
              <a:rPr lang="en-US" dirty="0">
                <a:ea typeface="Calibri" panose="020F0502020204030204" pitchFamily="34" charset="0"/>
                <a:cs typeface="Arial" panose="020B0604020202020204" pitchFamily="34" charset="0"/>
              </a:rPr>
              <a:t>Part 3: Analysis (Ch11)</a:t>
            </a:r>
          </a:p>
          <a:p>
            <a:pPr>
              <a:lnSpc>
                <a:spcPct val="115000"/>
              </a:lnSpc>
              <a:spcBef>
                <a:spcPts val="0"/>
              </a:spcBef>
              <a:spcAft>
                <a:spcPts val="1000"/>
              </a:spcAft>
              <a:defRPr/>
            </a:pPr>
            <a:r>
              <a:rPr lang="en-US" dirty="0">
                <a:ea typeface="Calibri" panose="020F0502020204030204" pitchFamily="34" charset="0"/>
                <a:cs typeface="Arial" panose="020B0604020202020204" pitchFamily="34" charset="0"/>
              </a:rPr>
              <a:t>Part 4: Implementation (Ch 12)</a:t>
            </a:r>
          </a:p>
          <a:p>
            <a:pPr>
              <a:lnSpc>
                <a:spcPct val="115000"/>
              </a:lnSpc>
              <a:spcBef>
                <a:spcPts val="0"/>
              </a:spcBef>
              <a:spcAft>
                <a:spcPts val="1000"/>
              </a:spcAft>
              <a:defRPr/>
            </a:pPr>
            <a:endParaRPr lang="en-US" dirty="0">
              <a:ea typeface="Calibri" panose="020F0502020204030204" pitchFamily="34" charset="0"/>
              <a:cs typeface="Arial" panose="020B0604020202020204" pitchFamily="34" charset="0"/>
            </a:endParaRPr>
          </a:p>
          <a:p>
            <a:pPr>
              <a:lnSpc>
                <a:spcPct val="115000"/>
              </a:lnSpc>
              <a:spcBef>
                <a:spcPts val="0"/>
              </a:spcBef>
              <a:spcAft>
                <a:spcPts val="1000"/>
              </a:spcAft>
              <a:defRPr/>
            </a:pPr>
            <a:endParaRPr lang="en-US" dirty="0">
              <a:ea typeface="Calibri" panose="020F0502020204030204" pitchFamily="34" charset="0"/>
              <a:cs typeface="Arial" panose="020B0604020202020204" pitchFamily="34" charset="0"/>
            </a:endParaRPr>
          </a:p>
          <a:p>
            <a:pPr>
              <a:lnSpc>
                <a:spcPct val="115000"/>
              </a:lnSpc>
              <a:spcBef>
                <a:spcPts val="0"/>
              </a:spcBef>
              <a:spcAft>
                <a:spcPts val="1000"/>
              </a:spcAft>
              <a:defRPr/>
            </a:pPr>
            <a:endParaRPr lang="en-US" dirty="0">
              <a:ea typeface="Calibri" panose="020F0502020204030204" pitchFamily="34" charset="0"/>
              <a:cs typeface="Arial" panose="020B0604020202020204" pitchFamily="34" charset="0"/>
            </a:endParaRPr>
          </a:p>
          <a:p>
            <a:pPr>
              <a:lnSpc>
                <a:spcPct val="115000"/>
              </a:lnSpc>
              <a:spcBef>
                <a:spcPts val="0"/>
              </a:spcBef>
              <a:spcAft>
                <a:spcPts val="1000"/>
              </a:spcAft>
              <a:defRPr/>
            </a:pPr>
            <a:r>
              <a:rPr lang="en-US" sz="3300" b="1" dirty="0">
                <a:ea typeface="Calibri" panose="020F0502020204030204" pitchFamily="34" charset="0"/>
                <a:cs typeface="Arial" panose="020B0604020202020204" pitchFamily="34" charset="0"/>
              </a:rPr>
              <a:t>Protection of Assets Manual  </a:t>
            </a:r>
            <a:r>
              <a:rPr lang="en-US" sz="3300" dirty="0">
                <a:ea typeface="Calibri" panose="020F0502020204030204" pitchFamily="34" charset="0"/>
                <a:cs typeface="Arial" panose="020B0604020202020204" pitchFamily="34" charset="0"/>
              </a:rPr>
              <a:t>- (Protection of Assets)</a:t>
            </a:r>
          </a:p>
          <a:p>
            <a:endParaRPr lang="en-US" dirty="0"/>
          </a:p>
        </p:txBody>
      </p:sp>
    </p:spTree>
    <p:custDataLst>
      <p:tags r:id="rId1"/>
    </p:custDataLst>
    <p:extLst>
      <p:ext uri="{BB962C8B-B14F-4D97-AF65-F5344CB8AC3E}">
        <p14:creationId xmlns:p14="http://schemas.microsoft.com/office/powerpoint/2010/main" val="2300804349"/>
      </p:ext>
    </p:extLst>
  </p:cSld>
  <p:clrMapOvr>
    <a:masterClrMapping/>
  </p:clrMapOvr>
  <p:transition>
    <p:whee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 up of a map&#10;&#10;Description generated with very high confidence">
            <a:extLst>
              <a:ext uri="{FF2B5EF4-FFF2-40B4-BE49-F238E27FC236}">
                <a16:creationId xmlns:a16="http://schemas.microsoft.com/office/drawing/2014/main" id="{DF44FDA8-352B-43EA-9CE8-60CC8688BCB0}"/>
              </a:ext>
            </a:extLst>
          </p:cNvPr>
          <p:cNvPicPr>
            <a:picLocks noChangeAspect="1"/>
          </p:cNvPicPr>
          <p:nvPr/>
        </p:nvPicPr>
        <p:blipFill rotWithShape="1">
          <a:blip r:embed="rId3"/>
          <a:srcRect l="15458" r="22235" b="1"/>
          <a:stretch/>
        </p:blipFill>
        <p:spPr>
          <a:xfrm>
            <a:off x="3477006" y="640082"/>
            <a:ext cx="5187246" cy="5577837"/>
          </a:xfrm>
          <a:prstGeom prst="rect">
            <a:avLst/>
          </a:prstGeom>
          <a:effectLst/>
        </p:spPr>
      </p:pic>
      <p:sp>
        <p:nvSpPr>
          <p:cNvPr id="5" name="Title 4"/>
          <p:cNvSpPr>
            <a:spLocks noGrp="1"/>
          </p:cNvSpPr>
          <p:nvPr>
            <p:ph type="title"/>
          </p:nvPr>
        </p:nvSpPr>
        <p:spPr>
          <a:xfrm>
            <a:off x="486696" y="629266"/>
            <a:ext cx="2750280" cy="1676603"/>
          </a:xfrm>
        </p:spPr>
        <p:txBody>
          <a:bodyPr>
            <a:normAutofit/>
          </a:bodyPr>
          <a:lstStyle/>
          <a:p>
            <a:r>
              <a:rPr lang="en-US">
                <a:latin typeface="Calibri" panose="020F0502020204030204" pitchFamily="34" charset="0"/>
                <a:cs typeface="Calibri" panose="020F0502020204030204" pitchFamily="34" charset="0"/>
              </a:rPr>
              <a:t>System Designs</a:t>
            </a:r>
          </a:p>
        </p:txBody>
      </p:sp>
      <p:sp>
        <p:nvSpPr>
          <p:cNvPr id="6" name="Content Placeholder 5"/>
          <p:cNvSpPr>
            <a:spLocks noGrp="1"/>
          </p:cNvSpPr>
          <p:nvPr>
            <p:ph idx="1"/>
          </p:nvPr>
        </p:nvSpPr>
        <p:spPr>
          <a:xfrm>
            <a:off x="486697" y="2438400"/>
            <a:ext cx="2750278" cy="3785419"/>
          </a:xfrm>
        </p:spPr>
        <p:txBody>
          <a:bodyPr>
            <a:normAutofit/>
          </a:bodyPr>
          <a:lstStyle/>
          <a:p>
            <a:r>
              <a:rPr lang="en-US" sz="1600">
                <a:latin typeface="Calibri" panose="020F0502020204030204" pitchFamily="34" charset="0"/>
                <a:cs typeface="Calibri" panose="020F0502020204030204" pitchFamily="34" charset="0"/>
              </a:rPr>
              <a:t>Location and Type of Cameras</a:t>
            </a:r>
          </a:p>
          <a:p>
            <a:r>
              <a:rPr lang="en-US" sz="1600">
                <a:latin typeface="Calibri" panose="020F0502020204030204" pitchFamily="34" charset="0"/>
                <a:cs typeface="Calibri" panose="020F0502020204030204" pitchFamily="34" charset="0"/>
              </a:rPr>
              <a:t>Location of Servers</a:t>
            </a:r>
          </a:p>
          <a:p>
            <a:r>
              <a:rPr lang="en-US" sz="1600">
                <a:latin typeface="Calibri" panose="020F0502020204030204" pitchFamily="34" charset="0"/>
                <a:cs typeface="Calibri" panose="020F0502020204030204" pitchFamily="34" charset="0"/>
              </a:rPr>
              <a:t>WAPs</a:t>
            </a:r>
          </a:p>
          <a:p>
            <a:r>
              <a:rPr lang="en-US" sz="1600">
                <a:latin typeface="Calibri" panose="020F0502020204030204" pitchFamily="34" charset="0"/>
                <a:cs typeface="Calibri" panose="020F0502020204030204" pitchFamily="34" charset="0"/>
              </a:rPr>
              <a:t>Fiber Runs</a:t>
            </a:r>
          </a:p>
        </p:txBody>
      </p:sp>
    </p:spTree>
    <p:extLst>
      <p:ext uri="{BB962C8B-B14F-4D97-AF65-F5344CB8AC3E}">
        <p14:creationId xmlns:p14="http://schemas.microsoft.com/office/powerpoint/2010/main" val="3628251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4522AC-8584-43E8-92D1-0AC12E77A330}"/>
              </a:ext>
            </a:extLst>
          </p:cNvPr>
          <p:cNvSpPr>
            <a:spLocks noGrp="1"/>
          </p:cNvSpPr>
          <p:nvPr>
            <p:ph type="title"/>
          </p:nvPr>
        </p:nvSpPr>
        <p:spPr/>
        <p:txBody>
          <a:bodyPr/>
          <a:lstStyle/>
          <a:p>
            <a:r>
              <a:rPr lang="en-US" dirty="0"/>
              <a:t>Risk Assessment</a:t>
            </a:r>
          </a:p>
        </p:txBody>
      </p:sp>
    </p:spTree>
    <p:extLst>
      <p:ext uri="{BB962C8B-B14F-4D97-AF65-F5344CB8AC3E}">
        <p14:creationId xmlns:p14="http://schemas.microsoft.com/office/powerpoint/2010/main" val="645779890"/>
      </p:ext>
    </p:extLst>
  </p:cSld>
  <p:clrMapOvr>
    <a:masterClrMapping/>
  </p:clrMapOvr>
  <p:transition>
    <p:whee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687DA-8E9B-4C0D-870E-87B7F662E884}"/>
              </a:ext>
            </a:extLst>
          </p:cNvPr>
          <p:cNvSpPr>
            <a:spLocks noGrp="1"/>
          </p:cNvSpPr>
          <p:nvPr>
            <p:ph type="title"/>
          </p:nvPr>
        </p:nvSpPr>
        <p:spPr/>
        <p:txBody>
          <a:bodyPr/>
          <a:lstStyle/>
          <a:p>
            <a:r>
              <a:rPr lang="en-US" dirty="0"/>
              <a:t>What is Risk</a:t>
            </a:r>
          </a:p>
        </p:txBody>
      </p:sp>
      <p:sp>
        <p:nvSpPr>
          <p:cNvPr id="3" name="Text Placeholder 2">
            <a:extLst>
              <a:ext uri="{FF2B5EF4-FFF2-40B4-BE49-F238E27FC236}">
                <a16:creationId xmlns:a16="http://schemas.microsoft.com/office/drawing/2014/main" id="{26962D0C-B922-4351-9D20-E751C8F0B111}"/>
              </a:ext>
            </a:extLst>
          </p:cNvPr>
          <p:cNvSpPr>
            <a:spLocks noGrp="1"/>
          </p:cNvSpPr>
          <p:nvPr>
            <p:ph type="body" sz="quarter" idx="10"/>
          </p:nvPr>
        </p:nvSpPr>
        <p:spPr/>
        <p:txBody>
          <a:bodyPr/>
          <a:lstStyle/>
          <a:p>
            <a:pPr lvl="0" algn="ctr"/>
            <a:r>
              <a:rPr lang="en-US" b="1" dirty="0"/>
              <a:t>Threat + Consequence + Vulnerability = Risk</a:t>
            </a:r>
          </a:p>
          <a:p>
            <a:pPr marL="342900" indent="-342900">
              <a:buFont typeface="Arial" panose="020B0604020202020204" pitchFamily="34" charset="0"/>
              <a:buChar char="•"/>
            </a:pPr>
            <a:r>
              <a:rPr lang="en-US" dirty="0"/>
              <a:t>Threat = adversary capability, equipment, motivation, intent and the likelihood of the attack</a:t>
            </a:r>
          </a:p>
          <a:p>
            <a:pPr marL="942975" lvl="1" indent="-342900"/>
            <a:r>
              <a:rPr lang="en-US" dirty="0"/>
              <a:t>Likelihood of the attack can be based on frequency or probability</a:t>
            </a:r>
          </a:p>
          <a:p>
            <a:pPr marL="342900" indent="-342900">
              <a:buFont typeface="Arial" panose="020B0604020202020204" pitchFamily="34" charset="0"/>
              <a:buChar char="•"/>
            </a:pPr>
            <a:r>
              <a:rPr lang="en-US" dirty="0"/>
              <a:t>Consequence =  undesirable outcome</a:t>
            </a:r>
          </a:p>
          <a:p>
            <a:pPr marL="342900" indent="-342900">
              <a:buFont typeface="Arial" panose="020B0604020202020204" pitchFamily="34" charset="0"/>
              <a:buChar char="•"/>
            </a:pPr>
            <a:r>
              <a:rPr lang="en-US" dirty="0"/>
              <a:t>Vulnerability = PPS weakness that can be exploited</a:t>
            </a:r>
          </a:p>
        </p:txBody>
      </p:sp>
    </p:spTree>
    <p:extLst>
      <p:ext uri="{BB962C8B-B14F-4D97-AF65-F5344CB8AC3E}">
        <p14:creationId xmlns:p14="http://schemas.microsoft.com/office/powerpoint/2010/main" val="1349387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836FF-FDE2-4354-AA51-808FA77F18C9}"/>
              </a:ext>
            </a:extLst>
          </p:cNvPr>
          <p:cNvSpPr>
            <a:spLocks noGrp="1"/>
          </p:cNvSpPr>
          <p:nvPr>
            <p:ph type="title"/>
          </p:nvPr>
        </p:nvSpPr>
        <p:spPr/>
        <p:txBody>
          <a:bodyPr/>
          <a:lstStyle/>
          <a:p>
            <a:r>
              <a:rPr lang="en-US" dirty="0"/>
              <a:t>Understanding the Risk</a:t>
            </a:r>
          </a:p>
        </p:txBody>
      </p:sp>
      <p:graphicFrame>
        <p:nvGraphicFramePr>
          <p:cNvPr id="4" name="Content Placeholder 3">
            <a:extLst>
              <a:ext uri="{FF2B5EF4-FFF2-40B4-BE49-F238E27FC236}">
                <a16:creationId xmlns:a16="http://schemas.microsoft.com/office/drawing/2014/main" id="{CB49E610-6B33-463F-981C-154D4DF6C01A}"/>
              </a:ext>
            </a:extLst>
          </p:cNvPr>
          <p:cNvGraphicFramePr>
            <a:graphicFrameLocks noGrp="1"/>
          </p:cNvGraphicFramePr>
          <p:nvPr>
            <p:ph idx="4294967295"/>
            <p:extLst>
              <p:ext uri="{D42A27DB-BD31-4B8C-83A1-F6EECF244321}">
                <p14:modId xmlns:p14="http://schemas.microsoft.com/office/powerpoint/2010/main" val="3409321750"/>
              </p:ext>
            </p:extLst>
          </p:nvPr>
        </p:nvGraphicFramePr>
        <p:xfrm>
          <a:off x="800100" y="1485900"/>
          <a:ext cx="7543800" cy="422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3478624"/>
      </p:ext>
    </p:extLst>
  </p:cSld>
  <p:clrMapOvr>
    <a:masterClrMapping/>
  </p:clrMapOvr>
  <p:transition>
    <p:whee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D286-CC5D-4F40-AFEB-D38D267822FB}"/>
              </a:ext>
            </a:extLst>
          </p:cNvPr>
          <p:cNvSpPr>
            <a:spLocks noGrp="1"/>
          </p:cNvSpPr>
          <p:nvPr>
            <p:ph type="title"/>
          </p:nvPr>
        </p:nvSpPr>
        <p:spPr/>
        <p:txBody>
          <a:bodyPr/>
          <a:lstStyle/>
          <a:p>
            <a:r>
              <a:rPr lang="en-US" dirty="0"/>
              <a:t>Risk Analysis Big picture</a:t>
            </a:r>
          </a:p>
        </p:txBody>
      </p:sp>
      <p:sp>
        <p:nvSpPr>
          <p:cNvPr id="3" name="Text Placeholder 2">
            <a:extLst>
              <a:ext uri="{FF2B5EF4-FFF2-40B4-BE49-F238E27FC236}">
                <a16:creationId xmlns:a16="http://schemas.microsoft.com/office/drawing/2014/main" id="{9ACFF2F9-2F26-404D-952B-656C58444CB0}"/>
              </a:ext>
            </a:extLst>
          </p:cNvPr>
          <p:cNvSpPr>
            <a:spLocks noGrp="1"/>
          </p:cNvSpPr>
          <p:nvPr>
            <p:ph type="body" sz="quarter" idx="10"/>
          </p:nvPr>
        </p:nvSpPr>
        <p:spPr/>
        <p:txBody>
          <a:bodyPr/>
          <a:lstStyle/>
          <a:p>
            <a:r>
              <a:rPr lang="en-US" dirty="0"/>
              <a:t>What can go wrong?</a:t>
            </a:r>
          </a:p>
          <a:p>
            <a:r>
              <a:rPr lang="en-US" dirty="0"/>
              <a:t>What is the likelihood that it will happen?</a:t>
            </a:r>
          </a:p>
          <a:p>
            <a:r>
              <a:rPr lang="en-US" dirty="0"/>
              <a:t>What is the consequence?</a:t>
            </a:r>
          </a:p>
          <a:p>
            <a:endParaRPr lang="en-US" dirty="0"/>
          </a:p>
        </p:txBody>
      </p:sp>
      <p:sp>
        <p:nvSpPr>
          <p:cNvPr id="4" name="Footer Placeholder 3">
            <a:extLst>
              <a:ext uri="{FF2B5EF4-FFF2-40B4-BE49-F238E27FC236}">
                <a16:creationId xmlns:a16="http://schemas.microsoft.com/office/drawing/2014/main" id="{B72BBCC4-0A44-4A1C-8676-09F6CCD93A0D}"/>
              </a:ext>
            </a:extLst>
          </p:cNvPr>
          <p:cNvSpPr>
            <a:spLocks noGrp="1"/>
          </p:cNvSpPr>
          <p:nvPr>
            <p:ph type="ftr" sz="quarter" idx="3"/>
          </p:nvPr>
        </p:nvSpPr>
        <p:spPr/>
        <p:txBody>
          <a:bodyPr/>
          <a:lstStyle/>
          <a:p>
            <a:pPr>
              <a:defRPr/>
            </a:pPr>
            <a:r>
              <a:rPr lang="en-US"/>
              <a:t>©2017 ASIS International </a:t>
            </a:r>
          </a:p>
        </p:txBody>
      </p:sp>
      <p:pic>
        <p:nvPicPr>
          <p:cNvPr id="5" name="Graphic 4" descr="Head with Gears">
            <a:extLst>
              <a:ext uri="{FF2B5EF4-FFF2-40B4-BE49-F238E27FC236}">
                <a16:creationId xmlns:a16="http://schemas.microsoft.com/office/drawing/2014/main" id="{64D95865-6F94-4CF9-B2DD-AF03F9241E8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9500" y="4916906"/>
            <a:ext cx="914400" cy="914400"/>
          </a:xfrm>
          <a:prstGeom prst="rect">
            <a:avLst/>
          </a:prstGeom>
        </p:spPr>
      </p:pic>
    </p:spTree>
    <p:extLst>
      <p:ext uri="{BB962C8B-B14F-4D97-AF65-F5344CB8AC3E}">
        <p14:creationId xmlns:p14="http://schemas.microsoft.com/office/powerpoint/2010/main" val="3885722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D286-CC5D-4F40-AFEB-D38D267822FB}"/>
              </a:ext>
            </a:extLst>
          </p:cNvPr>
          <p:cNvSpPr>
            <a:spLocks noGrp="1"/>
          </p:cNvSpPr>
          <p:nvPr>
            <p:ph type="title"/>
          </p:nvPr>
        </p:nvSpPr>
        <p:spPr/>
        <p:txBody>
          <a:bodyPr/>
          <a:lstStyle/>
          <a:p>
            <a:r>
              <a:rPr lang="en-US" dirty="0"/>
              <a:t>Risk Analysis: Consequence Criteria</a:t>
            </a:r>
          </a:p>
        </p:txBody>
      </p:sp>
      <p:sp>
        <p:nvSpPr>
          <p:cNvPr id="4" name="Footer Placeholder 3">
            <a:extLst>
              <a:ext uri="{FF2B5EF4-FFF2-40B4-BE49-F238E27FC236}">
                <a16:creationId xmlns:a16="http://schemas.microsoft.com/office/drawing/2014/main" id="{B72BBCC4-0A44-4A1C-8676-09F6CCD93A0D}"/>
              </a:ext>
            </a:extLst>
          </p:cNvPr>
          <p:cNvSpPr>
            <a:spLocks noGrp="1"/>
          </p:cNvSpPr>
          <p:nvPr>
            <p:ph type="ftr" sz="quarter" idx="3"/>
          </p:nvPr>
        </p:nvSpPr>
        <p:spPr/>
        <p:txBody>
          <a:bodyPr/>
          <a:lstStyle/>
          <a:p>
            <a:pPr>
              <a:defRPr/>
            </a:pPr>
            <a:r>
              <a:rPr lang="en-US"/>
              <a:t>©2017 ASIS International </a:t>
            </a:r>
          </a:p>
        </p:txBody>
      </p:sp>
      <p:graphicFrame>
        <p:nvGraphicFramePr>
          <p:cNvPr id="6" name="Table 5">
            <a:extLst>
              <a:ext uri="{FF2B5EF4-FFF2-40B4-BE49-F238E27FC236}">
                <a16:creationId xmlns:a16="http://schemas.microsoft.com/office/drawing/2014/main" id="{9C357DD5-F934-48CC-A12F-F3441426C47C}"/>
              </a:ext>
            </a:extLst>
          </p:cNvPr>
          <p:cNvGraphicFramePr>
            <a:graphicFrameLocks noGrp="1"/>
          </p:cNvGraphicFramePr>
          <p:nvPr>
            <p:extLst>
              <p:ext uri="{D42A27DB-BD31-4B8C-83A1-F6EECF244321}">
                <p14:modId xmlns:p14="http://schemas.microsoft.com/office/powerpoint/2010/main" val="1673334269"/>
              </p:ext>
            </p:extLst>
          </p:nvPr>
        </p:nvGraphicFramePr>
        <p:xfrm>
          <a:off x="800100" y="2311399"/>
          <a:ext cx="7543800" cy="3062706"/>
        </p:xfrm>
        <a:graphic>
          <a:graphicData uri="http://schemas.openxmlformats.org/drawingml/2006/table">
            <a:tbl>
              <a:tblPr firstRow="1" bandRow="1">
                <a:tableStyleId>{5C22544A-7EE6-4342-B048-85BDC9FD1C3A}</a:tableStyleId>
              </a:tblPr>
              <a:tblGrid>
                <a:gridCol w="1885950">
                  <a:extLst>
                    <a:ext uri="{9D8B030D-6E8A-4147-A177-3AD203B41FA5}">
                      <a16:colId xmlns:a16="http://schemas.microsoft.com/office/drawing/2014/main" val="1810397730"/>
                    </a:ext>
                  </a:extLst>
                </a:gridCol>
                <a:gridCol w="1885950">
                  <a:extLst>
                    <a:ext uri="{9D8B030D-6E8A-4147-A177-3AD203B41FA5}">
                      <a16:colId xmlns:a16="http://schemas.microsoft.com/office/drawing/2014/main" val="4132509599"/>
                    </a:ext>
                  </a:extLst>
                </a:gridCol>
                <a:gridCol w="1885950">
                  <a:extLst>
                    <a:ext uri="{9D8B030D-6E8A-4147-A177-3AD203B41FA5}">
                      <a16:colId xmlns:a16="http://schemas.microsoft.com/office/drawing/2014/main" val="3437961823"/>
                    </a:ext>
                  </a:extLst>
                </a:gridCol>
                <a:gridCol w="1885950">
                  <a:extLst>
                    <a:ext uri="{9D8B030D-6E8A-4147-A177-3AD203B41FA5}">
                      <a16:colId xmlns:a16="http://schemas.microsoft.com/office/drawing/2014/main" val="84383586"/>
                    </a:ext>
                  </a:extLst>
                </a:gridCol>
              </a:tblGrid>
              <a:tr h="587612">
                <a:tc>
                  <a:txBody>
                    <a:bodyPr/>
                    <a:lstStyle/>
                    <a:p>
                      <a:r>
                        <a:rPr lang="en-US" dirty="0"/>
                        <a:t>Undesired Consequence</a:t>
                      </a:r>
                    </a:p>
                  </a:txBody>
                  <a:tcPr/>
                </a:tc>
                <a:tc>
                  <a:txBody>
                    <a:bodyPr/>
                    <a:lstStyle/>
                    <a:p>
                      <a:r>
                        <a:rPr lang="en-US" dirty="0"/>
                        <a:t>Low</a:t>
                      </a:r>
                    </a:p>
                  </a:txBody>
                  <a:tcPr/>
                </a:tc>
                <a:tc>
                  <a:txBody>
                    <a:bodyPr/>
                    <a:lstStyle/>
                    <a:p>
                      <a:r>
                        <a:rPr lang="en-US" dirty="0"/>
                        <a:t>Medium</a:t>
                      </a:r>
                    </a:p>
                  </a:txBody>
                  <a:tcPr/>
                </a:tc>
                <a:tc>
                  <a:txBody>
                    <a:bodyPr/>
                    <a:lstStyle/>
                    <a:p>
                      <a:r>
                        <a:rPr lang="en-US" dirty="0"/>
                        <a:t>High</a:t>
                      </a:r>
                    </a:p>
                  </a:txBody>
                  <a:tcPr/>
                </a:tc>
                <a:extLst>
                  <a:ext uri="{0D108BD9-81ED-4DB2-BD59-A6C34878D82A}">
                    <a16:rowId xmlns:a16="http://schemas.microsoft.com/office/drawing/2014/main" val="4195637196"/>
                  </a:ext>
                </a:extLst>
              </a:tr>
              <a:tr h="587612">
                <a:tc>
                  <a:txBody>
                    <a:bodyPr/>
                    <a:lstStyle/>
                    <a:p>
                      <a:r>
                        <a:rPr lang="en-US" dirty="0"/>
                        <a:t>Loss of life</a:t>
                      </a:r>
                    </a:p>
                    <a:p>
                      <a:endParaRPr lang="en-US" dirty="0"/>
                    </a:p>
                  </a:txBody>
                  <a:tcPr/>
                </a:tc>
                <a:tc>
                  <a:txBody>
                    <a:bodyPr/>
                    <a:lstStyle/>
                    <a:p>
                      <a:r>
                        <a:rPr lang="en-US" dirty="0"/>
                        <a:t>1-10</a:t>
                      </a:r>
                    </a:p>
                  </a:txBody>
                  <a:tcPr/>
                </a:tc>
                <a:tc>
                  <a:txBody>
                    <a:bodyPr/>
                    <a:lstStyle/>
                    <a:p>
                      <a:r>
                        <a:rPr lang="en-US" dirty="0"/>
                        <a:t>11-50</a:t>
                      </a:r>
                    </a:p>
                  </a:txBody>
                  <a:tcPr/>
                </a:tc>
                <a:tc>
                  <a:txBody>
                    <a:bodyPr/>
                    <a:lstStyle/>
                    <a:p>
                      <a:r>
                        <a:rPr lang="en-US" dirty="0"/>
                        <a:t>&gt;50</a:t>
                      </a:r>
                    </a:p>
                  </a:txBody>
                  <a:tcPr/>
                </a:tc>
                <a:extLst>
                  <a:ext uri="{0D108BD9-81ED-4DB2-BD59-A6C34878D82A}">
                    <a16:rowId xmlns:a16="http://schemas.microsoft.com/office/drawing/2014/main" val="2409155034"/>
                  </a:ext>
                </a:extLst>
              </a:tr>
              <a:tr h="433290">
                <a:tc>
                  <a:txBody>
                    <a:bodyPr/>
                    <a:lstStyle/>
                    <a:p>
                      <a:r>
                        <a:rPr lang="en-US" dirty="0"/>
                        <a:t>Loss of asset</a:t>
                      </a:r>
                    </a:p>
                  </a:txBody>
                  <a:tcPr/>
                </a:tc>
                <a:tc>
                  <a:txBody>
                    <a:bodyPr/>
                    <a:lstStyle/>
                    <a:p>
                      <a:r>
                        <a:rPr lang="en-US" dirty="0"/>
                        <a:t>&lt;$5k</a:t>
                      </a:r>
                    </a:p>
                  </a:txBody>
                  <a:tcPr/>
                </a:tc>
                <a:tc>
                  <a:txBody>
                    <a:bodyPr/>
                    <a:lstStyle/>
                    <a:p>
                      <a:r>
                        <a:rPr lang="en-US" dirty="0"/>
                        <a:t>$5-50k</a:t>
                      </a:r>
                    </a:p>
                  </a:txBody>
                  <a:tcPr/>
                </a:tc>
                <a:tc>
                  <a:txBody>
                    <a:bodyPr/>
                    <a:lstStyle/>
                    <a:p>
                      <a:r>
                        <a:rPr lang="en-US" dirty="0"/>
                        <a:t>&gt;$50K</a:t>
                      </a:r>
                    </a:p>
                  </a:txBody>
                  <a:tcPr/>
                </a:tc>
                <a:extLst>
                  <a:ext uri="{0D108BD9-81ED-4DB2-BD59-A6C34878D82A}">
                    <a16:rowId xmlns:a16="http://schemas.microsoft.com/office/drawing/2014/main" val="1716767209"/>
                  </a:ext>
                </a:extLst>
              </a:tr>
              <a:tr h="433290">
                <a:tc>
                  <a:txBody>
                    <a:bodyPr/>
                    <a:lstStyle/>
                    <a:p>
                      <a:r>
                        <a:rPr lang="en-US" dirty="0"/>
                        <a:t>Days out of operation</a:t>
                      </a:r>
                    </a:p>
                  </a:txBody>
                  <a:tcPr/>
                </a:tc>
                <a:tc>
                  <a:txBody>
                    <a:bodyPr/>
                    <a:lstStyle/>
                    <a:p>
                      <a:r>
                        <a:rPr lang="en-US" dirty="0"/>
                        <a:t>&lt;1</a:t>
                      </a:r>
                    </a:p>
                  </a:txBody>
                  <a:tcPr/>
                </a:tc>
                <a:tc>
                  <a:txBody>
                    <a:bodyPr/>
                    <a:lstStyle/>
                    <a:p>
                      <a:r>
                        <a:rPr lang="en-US" dirty="0"/>
                        <a:t>2-3</a:t>
                      </a:r>
                    </a:p>
                  </a:txBody>
                  <a:tcPr/>
                </a:tc>
                <a:tc>
                  <a:txBody>
                    <a:bodyPr/>
                    <a:lstStyle/>
                    <a:p>
                      <a:r>
                        <a:rPr lang="en-US" dirty="0"/>
                        <a:t>&gt;3</a:t>
                      </a:r>
                    </a:p>
                  </a:txBody>
                  <a:tcPr/>
                </a:tc>
                <a:extLst>
                  <a:ext uri="{0D108BD9-81ED-4DB2-BD59-A6C34878D82A}">
                    <a16:rowId xmlns:a16="http://schemas.microsoft.com/office/drawing/2014/main" val="1951568298"/>
                  </a:ext>
                </a:extLst>
              </a:tr>
              <a:tr h="587612">
                <a:tc>
                  <a:txBody>
                    <a:bodyPr/>
                    <a:lstStyle/>
                    <a:p>
                      <a:r>
                        <a:rPr lang="en-US" dirty="0"/>
                        <a:t>Loss of reputation</a:t>
                      </a:r>
                    </a:p>
                  </a:txBody>
                  <a:tcPr/>
                </a:tc>
                <a:tc>
                  <a:txBody>
                    <a:bodyPr/>
                    <a:lstStyle/>
                    <a:p>
                      <a:r>
                        <a:rPr lang="en-US" dirty="0"/>
                        <a:t>Stock price drops 1 day</a:t>
                      </a:r>
                    </a:p>
                  </a:txBody>
                  <a:tcPr/>
                </a:tc>
                <a:tc>
                  <a:txBody>
                    <a:bodyPr/>
                    <a:lstStyle/>
                    <a:p>
                      <a:r>
                        <a:rPr lang="en-US" dirty="0"/>
                        <a:t>Stock prices drops 5 days</a:t>
                      </a:r>
                    </a:p>
                  </a:txBody>
                  <a:tcPr/>
                </a:tc>
                <a:tc>
                  <a:txBody>
                    <a:bodyPr/>
                    <a:lstStyle/>
                    <a:p>
                      <a:r>
                        <a:rPr lang="en-US" dirty="0"/>
                        <a:t>Stock price drops 30 days</a:t>
                      </a:r>
                    </a:p>
                  </a:txBody>
                  <a:tcPr/>
                </a:tc>
                <a:extLst>
                  <a:ext uri="{0D108BD9-81ED-4DB2-BD59-A6C34878D82A}">
                    <a16:rowId xmlns:a16="http://schemas.microsoft.com/office/drawing/2014/main" val="1188154984"/>
                  </a:ext>
                </a:extLst>
              </a:tr>
              <a:tr h="433290">
                <a:tc>
                  <a:txBody>
                    <a:bodyPr/>
                    <a:lstStyle/>
                    <a:p>
                      <a:r>
                        <a:rPr lang="en-US" dirty="0"/>
                        <a:t>Redundancy</a:t>
                      </a:r>
                    </a:p>
                  </a:txBody>
                  <a:tcPr/>
                </a:tc>
                <a:tc>
                  <a:txBody>
                    <a:bodyPr/>
                    <a:lstStyle/>
                    <a:p>
                      <a:r>
                        <a:rPr lang="en-US" dirty="0"/>
                        <a:t>&gt;3 locations</a:t>
                      </a:r>
                    </a:p>
                  </a:txBody>
                  <a:tcPr/>
                </a:tc>
                <a:tc>
                  <a:txBody>
                    <a:bodyPr/>
                    <a:lstStyle/>
                    <a:p>
                      <a:r>
                        <a:rPr lang="en-US" dirty="0"/>
                        <a:t>2 locations</a:t>
                      </a:r>
                    </a:p>
                  </a:txBody>
                  <a:tcPr/>
                </a:tc>
                <a:tc>
                  <a:txBody>
                    <a:bodyPr/>
                    <a:lstStyle/>
                    <a:p>
                      <a:r>
                        <a:rPr lang="en-US" dirty="0"/>
                        <a:t>1 locations</a:t>
                      </a:r>
                    </a:p>
                  </a:txBody>
                  <a:tcPr/>
                </a:tc>
                <a:extLst>
                  <a:ext uri="{0D108BD9-81ED-4DB2-BD59-A6C34878D82A}">
                    <a16:rowId xmlns:a16="http://schemas.microsoft.com/office/drawing/2014/main" val="225389941"/>
                  </a:ext>
                </a:extLst>
              </a:tr>
            </a:tbl>
          </a:graphicData>
        </a:graphic>
      </p:graphicFrame>
    </p:spTree>
    <p:extLst>
      <p:ext uri="{BB962C8B-B14F-4D97-AF65-F5344CB8AC3E}">
        <p14:creationId xmlns:p14="http://schemas.microsoft.com/office/powerpoint/2010/main" val="2519454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D286-CC5D-4F40-AFEB-D38D267822FB}"/>
              </a:ext>
            </a:extLst>
          </p:cNvPr>
          <p:cNvSpPr>
            <a:spLocks noGrp="1"/>
          </p:cNvSpPr>
          <p:nvPr>
            <p:ph type="title"/>
          </p:nvPr>
        </p:nvSpPr>
        <p:spPr/>
        <p:txBody>
          <a:bodyPr/>
          <a:lstStyle/>
          <a:p>
            <a:r>
              <a:rPr lang="en-US" dirty="0"/>
              <a:t>Risk Analysis: Types</a:t>
            </a:r>
          </a:p>
        </p:txBody>
      </p:sp>
      <p:sp>
        <p:nvSpPr>
          <p:cNvPr id="3" name="Text Placeholder 2">
            <a:extLst>
              <a:ext uri="{FF2B5EF4-FFF2-40B4-BE49-F238E27FC236}">
                <a16:creationId xmlns:a16="http://schemas.microsoft.com/office/drawing/2014/main" id="{9ACFF2F9-2F26-404D-952B-656C58444CB0}"/>
              </a:ext>
            </a:extLst>
          </p:cNvPr>
          <p:cNvSpPr>
            <a:spLocks noGrp="1"/>
          </p:cNvSpPr>
          <p:nvPr>
            <p:ph type="body" sz="quarter" idx="10"/>
          </p:nvPr>
        </p:nvSpPr>
        <p:spPr/>
        <p:txBody>
          <a:bodyPr/>
          <a:lstStyle/>
          <a:p>
            <a:r>
              <a:rPr lang="en-US" dirty="0"/>
              <a:t>Quantitative – measurable data</a:t>
            </a:r>
          </a:p>
          <a:p>
            <a:r>
              <a:rPr lang="en-US" dirty="0"/>
              <a:t>Qualitative – tend to be subjective </a:t>
            </a:r>
          </a:p>
          <a:p>
            <a:r>
              <a:rPr lang="en-US" dirty="0"/>
              <a:t>Inductive – start with event/consequence</a:t>
            </a:r>
          </a:p>
          <a:p>
            <a:r>
              <a:rPr lang="en-US" dirty="0"/>
              <a:t>Deductive – end with the event</a:t>
            </a:r>
          </a:p>
          <a:p>
            <a:r>
              <a:rPr lang="en-US" dirty="0"/>
              <a:t>CARVER (a qualitative analysis) </a:t>
            </a:r>
          </a:p>
          <a:p>
            <a:r>
              <a:rPr lang="en-US" dirty="0"/>
              <a:t>ASD – Adversary Sequence Diagrams</a:t>
            </a:r>
          </a:p>
          <a:p>
            <a:endParaRPr lang="en-US" dirty="0"/>
          </a:p>
        </p:txBody>
      </p:sp>
      <p:sp>
        <p:nvSpPr>
          <p:cNvPr id="4" name="Footer Placeholder 3">
            <a:extLst>
              <a:ext uri="{FF2B5EF4-FFF2-40B4-BE49-F238E27FC236}">
                <a16:creationId xmlns:a16="http://schemas.microsoft.com/office/drawing/2014/main" id="{B72BBCC4-0A44-4A1C-8676-09F6CCD93A0D}"/>
              </a:ext>
            </a:extLst>
          </p:cNvPr>
          <p:cNvSpPr>
            <a:spLocks noGrp="1"/>
          </p:cNvSpPr>
          <p:nvPr>
            <p:ph type="ftr" sz="quarter" idx="3"/>
          </p:nvPr>
        </p:nvSpPr>
        <p:spPr/>
        <p:txBody>
          <a:bodyPr/>
          <a:lstStyle/>
          <a:p>
            <a:pPr>
              <a:defRPr/>
            </a:pPr>
            <a:r>
              <a:rPr lang="en-US"/>
              <a:t>©2017 ASIS International </a:t>
            </a:r>
          </a:p>
        </p:txBody>
      </p:sp>
    </p:spTree>
    <p:extLst>
      <p:ext uri="{BB962C8B-B14F-4D97-AF65-F5344CB8AC3E}">
        <p14:creationId xmlns:p14="http://schemas.microsoft.com/office/powerpoint/2010/main" val="363131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960D-4D3D-4AF6-BD9C-855FAC1A7A1B}"/>
              </a:ext>
            </a:extLst>
          </p:cNvPr>
          <p:cNvSpPr>
            <a:spLocks noGrp="1"/>
          </p:cNvSpPr>
          <p:nvPr>
            <p:ph type="title"/>
          </p:nvPr>
        </p:nvSpPr>
        <p:spPr/>
        <p:txBody>
          <a:bodyPr/>
          <a:lstStyle/>
          <a:p>
            <a:r>
              <a:rPr lang="en-US" dirty="0"/>
              <a:t>Check In</a:t>
            </a:r>
          </a:p>
        </p:txBody>
      </p:sp>
      <p:sp>
        <p:nvSpPr>
          <p:cNvPr id="3" name="Text Placeholder 2">
            <a:extLst>
              <a:ext uri="{FF2B5EF4-FFF2-40B4-BE49-F238E27FC236}">
                <a16:creationId xmlns:a16="http://schemas.microsoft.com/office/drawing/2014/main" id="{CEE6F574-FE76-4475-A907-4F2F05621546}"/>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What is the measure that defines the intensity of light per square foot?</a:t>
            </a:r>
          </a:p>
          <a:p>
            <a:pPr marL="342900" indent="-342900">
              <a:buFont typeface="Arial" panose="020B0604020202020204" pitchFamily="34" charset="0"/>
              <a:buChar char="•"/>
            </a:pPr>
            <a:r>
              <a:rPr lang="en-US" dirty="0"/>
              <a:t>What are the TWO measures used to gauge the effectiveness of SENSORS</a:t>
            </a:r>
          </a:p>
          <a:p>
            <a:pPr marL="342900" indent="-342900">
              <a:buFont typeface="Arial" panose="020B0604020202020204" pitchFamily="34" charset="0"/>
              <a:buChar char="•"/>
            </a:pPr>
            <a:r>
              <a:rPr lang="en-US" dirty="0"/>
              <a:t>What are the components of a Risk Assessment? </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10B828CE-68C1-455E-9B0D-2A8EA00F684E}"/>
              </a:ext>
            </a:extLst>
          </p:cNvPr>
          <p:cNvSpPr>
            <a:spLocks noGrp="1"/>
          </p:cNvSpPr>
          <p:nvPr>
            <p:ph type="ftr" sz="quarter" idx="3"/>
          </p:nvPr>
        </p:nvSpPr>
        <p:spPr/>
        <p:txBody>
          <a:bodyPr/>
          <a:lstStyle/>
          <a:p>
            <a:pPr>
              <a:defRPr/>
            </a:pPr>
            <a:r>
              <a:rPr lang="en-US"/>
              <a:t>©2017 ASIS International </a:t>
            </a:r>
          </a:p>
        </p:txBody>
      </p:sp>
    </p:spTree>
    <p:extLst>
      <p:ext uri="{BB962C8B-B14F-4D97-AF65-F5344CB8AC3E}">
        <p14:creationId xmlns:p14="http://schemas.microsoft.com/office/powerpoint/2010/main" val="451557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639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Checklist">
            <a:extLst>
              <a:ext uri="{FF2B5EF4-FFF2-40B4-BE49-F238E27FC236}">
                <a16:creationId xmlns:a16="http://schemas.microsoft.com/office/drawing/2014/main" id="{73FB738F-6F5F-4CFE-AEA3-6369735E10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8012" y="1926036"/>
            <a:ext cx="3005928" cy="3005928"/>
          </a:xfrm>
          <a:prstGeom prst="rect">
            <a:avLst/>
          </a:prstGeom>
        </p:spPr>
      </p:pic>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8F67CF8-BCB3-4A14-A859-06DB5E440FAE}"/>
              </a:ext>
            </a:extLst>
          </p:cNvPr>
          <p:cNvSpPr>
            <a:spLocks noGrp="1"/>
          </p:cNvSpPr>
          <p:nvPr>
            <p:ph type="title"/>
          </p:nvPr>
        </p:nvSpPr>
        <p:spPr>
          <a:xfrm>
            <a:off x="768096" y="585216"/>
            <a:ext cx="3796884" cy="1499616"/>
          </a:xfrm>
        </p:spPr>
        <p:txBody>
          <a:bodyPr vert="horz" lIns="91440" tIns="45720" rIns="91440" bIns="45720" rtlCol="0" anchor="ctr" anchorCtr="0">
            <a:normAutofit/>
          </a:bodyPr>
          <a:lstStyle/>
          <a:p>
            <a:pPr defTabSz="914400">
              <a:lnSpc>
                <a:spcPct val="90000"/>
              </a:lnSpc>
            </a:pPr>
            <a:r>
              <a:rPr lang="en-US" sz="2400" kern="1200">
                <a:solidFill>
                  <a:srgbClr val="FFFFFF"/>
                </a:solidFill>
                <a:latin typeface="+mj-lt"/>
                <a:ea typeface="+mj-ea"/>
                <a:cs typeface="+mj-cs"/>
              </a:rPr>
              <a:t>Select, Implement and Manage Physical Security Strategies: 33%</a:t>
            </a:r>
          </a:p>
        </p:txBody>
      </p:sp>
      <p:sp>
        <p:nvSpPr>
          <p:cNvPr id="6" name="Subtitle 5">
            <a:extLst>
              <a:ext uri="{FF2B5EF4-FFF2-40B4-BE49-F238E27FC236}">
                <a16:creationId xmlns:a16="http://schemas.microsoft.com/office/drawing/2014/main" id="{5E5DC711-7383-4469-9C66-38CEE18E083D}"/>
              </a:ext>
            </a:extLst>
          </p:cNvPr>
          <p:cNvSpPr>
            <a:spLocks noGrp="1"/>
          </p:cNvSpPr>
          <p:nvPr>
            <p:ph type="body" sz="quarter" idx="10"/>
          </p:nvPr>
        </p:nvSpPr>
        <p:spPr>
          <a:xfrm>
            <a:off x="240632" y="2084832"/>
            <a:ext cx="4923280" cy="4773168"/>
          </a:xfrm>
        </p:spPr>
        <p:txBody>
          <a:bodyPr vert="horz" lIns="91440" tIns="45720" rIns="91440" bIns="45720" rtlCol="0">
            <a:normAutofit/>
          </a:bodyPr>
          <a:lstStyle/>
          <a:p>
            <a:pPr marL="342900" indent="-228600" defTabSz="914400">
              <a:lnSpc>
                <a:spcPct val="150000"/>
              </a:lnSpc>
              <a:buClr>
                <a:schemeClr val="bg1"/>
              </a:buClr>
            </a:pPr>
            <a:r>
              <a:rPr lang="en-US" sz="1400" dirty="0">
                <a:solidFill>
                  <a:srgbClr val="FFFFFF"/>
                </a:solidFill>
              </a:rPr>
              <a:t>Fundamentals of security system design</a:t>
            </a:r>
          </a:p>
          <a:p>
            <a:pPr marL="342900" indent="-228600" defTabSz="914400">
              <a:lnSpc>
                <a:spcPct val="150000"/>
              </a:lnSpc>
              <a:buClr>
                <a:schemeClr val="bg1"/>
              </a:buClr>
            </a:pPr>
            <a:r>
              <a:rPr lang="en-US" sz="1400" dirty="0">
                <a:solidFill>
                  <a:srgbClr val="FFFFFF"/>
                </a:solidFill>
              </a:rPr>
              <a:t>Countermeasures</a:t>
            </a:r>
          </a:p>
          <a:p>
            <a:pPr marL="342900" indent="-228600" defTabSz="914400">
              <a:lnSpc>
                <a:spcPct val="150000"/>
              </a:lnSpc>
              <a:buClr>
                <a:schemeClr val="bg1"/>
              </a:buClr>
            </a:pPr>
            <a:r>
              <a:rPr lang="en-US" sz="1400" dirty="0">
                <a:solidFill>
                  <a:srgbClr val="FFFFFF"/>
                </a:solidFill>
              </a:rPr>
              <a:t>Budgetary projection development process</a:t>
            </a:r>
          </a:p>
          <a:p>
            <a:pPr marL="342900" indent="-228600" defTabSz="914400">
              <a:lnSpc>
                <a:spcPct val="150000"/>
              </a:lnSpc>
              <a:buClr>
                <a:schemeClr val="bg1"/>
              </a:buClr>
            </a:pPr>
            <a:r>
              <a:rPr lang="en-US" sz="1400" dirty="0">
                <a:solidFill>
                  <a:srgbClr val="FFFFFF"/>
                </a:solidFill>
              </a:rPr>
              <a:t>Bid package development and evaluation process</a:t>
            </a:r>
          </a:p>
          <a:p>
            <a:pPr marL="342900" indent="-228600" defTabSz="914400">
              <a:lnSpc>
                <a:spcPct val="150000"/>
              </a:lnSpc>
              <a:buClr>
                <a:schemeClr val="bg1"/>
              </a:buClr>
            </a:pPr>
            <a:r>
              <a:rPr lang="en-US" sz="1400" dirty="0">
                <a:solidFill>
                  <a:srgbClr val="FFFFFF"/>
                </a:solidFill>
              </a:rPr>
              <a:t>Vendor qualification and selection process</a:t>
            </a:r>
          </a:p>
          <a:p>
            <a:pPr marL="342900" indent="-228600" defTabSz="914400">
              <a:lnSpc>
                <a:spcPct val="150000"/>
              </a:lnSpc>
              <a:buClr>
                <a:schemeClr val="bg1"/>
              </a:buClr>
            </a:pPr>
            <a:r>
              <a:rPr lang="en-US" sz="1400" dirty="0">
                <a:solidFill>
                  <a:srgbClr val="FFFFFF"/>
                </a:solidFill>
              </a:rPr>
              <a:t>Final acceptance techniques</a:t>
            </a:r>
          </a:p>
          <a:p>
            <a:pPr marL="342900" indent="-228600" defTabSz="914400">
              <a:lnSpc>
                <a:spcPct val="150000"/>
              </a:lnSpc>
              <a:buClr>
                <a:schemeClr val="bg1"/>
              </a:buClr>
            </a:pPr>
            <a:r>
              <a:rPr lang="en-US" sz="1400" dirty="0">
                <a:solidFill>
                  <a:srgbClr val="FFFFFF"/>
                </a:solidFill>
              </a:rPr>
              <a:t>Cost Benefit Analysis Techniques</a:t>
            </a:r>
          </a:p>
          <a:p>
            <a:pPr marL="342900" indent="-228600" defTabSz="914400">
              <a:lnSpc>
                <a:spcPct val="150000"/>
              </a:lnSpc>
              <a:buClr>
                <a:schemeClr val="bg1"/>
              </a:buClr>
            </a:pPr>
            <a:r>
              <a:rPr lang="en-US" sz="1400" dirty="0">
                <a:solidFill>
                  <a:srgbClr val="FFFFFF"/>
                </a:solidFill>
              </a:rPr>
              <a:t>Labor-Technology Relationship</a:t>
            </a:r>
          </a:p>
        </p:txBody>
      </p:sp>
    </p:spTree>
    <p:extLst>
      <p:ext uri="{BB962C8B-B14F-4D97-AF65-F5344CB8AC3E}">
        <p14:creationId xmlns:p14="http://schemas.microsoft.com/office/powerpoint/2010/main" val="1715585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7D24E-2425-4605-9EF2-7A1CB2B04E26}"/>
              </a:ext>
            </a:extLst>
          </p:cNvPr>
          <p:cNvSpPr>
            <a:spLocks noGrp="1"/>
          </p:cNvSpPr>
          <p:nvPr>
            <p:ph type="title"/>
          </p:nvPr>
        </p:nvSpPr>
        <p:spPr>
          <a:xfrm>
            <a:off x="793922" y="411480"/>
            <a:ext cx="7543800" cy="1143000"/>
          </a:xfrm>
        </p:spPr>
        <p:txBody>
          <a:bodyPr/>
          <a:lstStyle/>
          <a:p>
            <a:r>
              <a:rPr lang="en-US" dirty="0"/>
              <a:t>Fundamentals of System Design</a:t>
            </a:r>
          </a:p>
        </p:txBody>
      </p:sp>
      <p:pic>
        <p:nvPicPr>
          <p:cNvPr id="9" name="Picture 8">
            <a:extLst>
              <a:ext uri="{FF2B5EF4-FFF2-40B4-BE49-F238E27FC236}">
                <a16:creationId xmlns:a16="http://schemas.microsoft.com/office/drawing/2014/main" id="{6A1B4EF5-6C30-4410-9B75-C6985F8F2686}"/>
              </a:ext>
            </a:extLst>
          </p:cNvPr>
          <p:cNvPicPr>
            <a:picLocks noChangeAspect="1"/>
          </p:cNvPicPr>
          <p:nvPr/>
        </p:nvPicPr>
        <p:blipFill rotWithShape="1">
          <a:blip r:embed="rId3"/>
          <a:srcRect b="12364"/>
          <a:stretch/>
        </p:blipFill>
        <p:spPr>
          <a:xfrm>
            <a:off x="1068419" y="2455230"/>
            <a:ext cx="6456038" cy="3472303"/>
          </a:xfrm>
          <a:prstGeom prst="rect">
            <a:avLst/>
          </a:prstGeom>
        </p:spPr>
      </p:pic>
      <p:sp>
        <p:nvSpPr>
          <p:cNvPr id="6" name="Slide Number Placeholder 4"/>
          <p:cNvSpPr>
            <a:spLocks noGrp="1"/>
          </p:cNvSpPr>
          <p:nvPr>
            <p:ph type="sldNum" sz="quarter" idx="4"/>
          </p:nvPr>
        </p:nvSpPr>
        <p:spPr>
          <a:prstGeom prst="rect">
            <a:avLst/>
          </a:prstGeom>
        </p:spPr>
        <p:txBody>
          <a:bodyPr/>
          <a:lstStyle/>
          <a:p>
            <a:fld id="{D5BBC35B-A44B-4119-B8DA-DE9E3DFADA20}" type="slidenum">
              <a:rPr kumimoji="0" lang="en-US"/>
              <a:pPr/>
              <a:t>29</a:t>
            </a:fld>
            <a:endParaRPr kumimoji="0" lang="en-US" dirty="0">
              <a:solidFill>
                <a:srgbClr val="FFFFFF"/>
              </a:solidFill>
            </a:endParaRPr>
          </a:p>
        </p:txBody>
      </p:sp>
      <p:graphicFrame>
        <p:nvGraphicFramePr>
          <p:cNvPr id="10" name="Diagram 9">
            <a:extLst>
              <a:ext uri="{FF2B5EF4-FFF2-40B4-BE49-F238E27FC236}">
                <a16:creationId xmlns:a16="http://schemas.microsoft.com/office/drawing/2014/main" id="{7BD906B4-2E03-481D-AC7A-974C2AA2DD05}"/>
              </a:ext>
            </a:extLst>
          </p:cNvPr>
          <p:cNvGraphicFramePr/>
          <p:nvPr>
            <p:extLst>
              <p:ext uri="{D42A27DB-BD31-4B8C-83A1-F6EECF244321}">
                <p14:modId xmlns:p14="http://schemas.microsoft.com/office/powerpoint/2010/main" val="540885409"/>
              </p:ext>
            </p:extLst>
          </p:nvPr>
        </p:nvGraphicFramePr>
        <p:xfrm>
          <a:off x="1068419" y="1485900"/>
          <a:ext cx="6754953" cy="7956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853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FE58-4BD9-4360-90F4-00DFBCE9266D}"/>
              </a:ext>
            </a:extLst>
          </p:cNvPr>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We Will Review…</a:t>
            </a:r>
            <a:br>
              <a:rPr lang="en-US" sz="3200" dirty="0">
                <a:latin typeface="Arial" panose="020B060402020202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61B266EB-4EB1-4062-93FD-00728178ED13}"/>
              </a:ext>
            </a:extLst>
          </p:cNvPr>
          <p:cNvSpPr>
            <a:spLocks noGrp="1"/>
          </p:cNvSpPr>
          <p:nvPr>
            <p:ph type="body" sz="quarter" idx="10"/>
          </p:nvPr>
        </p:nvSpPr>
        <p:spPr/>
        <p:txBody>
          <a:bodyPr>
            <a:normAutofit/>
          </a:bodyPr>
          <a:lstStyle/>
          <a:p>
            <a:pPr marL="342900" indent="-342900">
              <a:lnSpc>
                <a:spcPct val="150000"/>
              </a:lnSpc>
              <a:spcBef>
                <a:spcPct val="0"/>
              </a:spcBef>
              <a:buFont typeface="Arial" panose="020B0604020202020204" pitchFamily="34" charset="0"/>
              <a:buChar char="•"/>
              <a:defRPr/>
            </a:pPr>
            <a:r>
              <a:rPr lang="en-US" dirty="0">
                <a:cs typeface="Arial" panose="020B0604020202020204" pitchFamily="34" charset="0"/>
              </a:rPr>
              <a:t>Facility Surveys </a:t>
            </a:r>
          </a:p>
          <a:p>
            <a:pPr marL="342900" indent="-342900">
              <a:lnSpc>
                <a:spcPct val="150000"/>
              </a:lnSpc>
              <a:spcBef>
                <a:spcPct val="0"/>
              </a:spcBef>
              <a:buFont typeface="Arial" panose="020B0604020202020204" pitchFamily="34" charset="0"/>
              <a:buChar char="•"/>
              <a:defRPr/>
            </a:pPr>
            <a:r>
              <a:rPr lang="en-US" dirty="0">
                <a:cs typeface="Arial" panose="020B0604020202020204" pitchFamily="34" charset="0"/>
              </a:rPr>
              <a:t>Select, Implement and Manage Physical Security Strategies</a:t>
            </a:r>
          </a:p>
          <a:p>
            <a:pPr marL="342900" indent="-342900">
              <a:lnSpc>
                <a:spcPct val="150000"/>
              </a:lnSpc>
              <a:spcBef>
                <a:spcPct val="0"/>
              </a:spcBef>
              <a:buFont typeface="Arial" panose="020B0604020202020204" pitchFamily="34" charset="0"/>
              <a:buChar char="•"/>
              <a:defRPr/>
            </a:pPr>
            <a:r>
              <a:rPr lang="en-US" dirty="0">
                <a:cs typeface="Arial" panose="020B0604020202020204" pitchFamily="34" charset="0"/>
              </a:rPr>
              <a:t>Assess the effectiveness of the security measures</a:t>
            </a:r>
          </a:p>
          <a:p>
            <a:endParaRPr lang="en-US" dirty="0"/>
          </a:p>
        </p:txBody>
      </p:sp>
    </p:spTree>
    <p:custDataLst>
      <p:tags r:id="rId1"/>
    </p:custDataLst>
    <p:extLst>
      <p:ext uri="{BB962C8B-B14F-4D97-AF65-F5344CB8AC3E}">
        <p14:creationId xmlns:p14="http://schemas.microsoft.com/office/powerpoint/2010/main" val="3745321123"/>
      </p:ext>
    </p:extLst>
  </p:cSld>
  <p:clrMapOvr>
    <a:masterClrMapping/>
  </p:clrMapOvr>
  <p:transition>
    <p:whee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728647745"/>
              </p:ext>
            </p:extLst>
          </p:nvPr>
        </p:nvGraphicFramePr>
        <p:xfrm>
          <a:off x="1058779" y="2149642"/>
          <a:ext cx="7234990" cy="3416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DCF69D72-1BCA-4206-8E95-CF19759C175B}"/>
              </a:ext>
            </a:extLst>
          </p:cNvPr>
          <p:cNvSpPr>
            <a:spLocks noGrp="1"/>
          </p:cNvSpPr>
          <p:nvPr>
            <p:ph type="title"/>
          </p:nvPr>
        </p:nvSpPr>
        <p:spPr/>
        <p:txBody>
          <a:bodyPr/>
          <a:lstStyle/>
          <a:p>
            <a:r>
              <a:rPr lang="en-US" dirty="0"/>
              <a:t>Key ingredients in planning</a:t>
            </a:r>
          </a:p>
        </p:txBody>
      </p:sp>
    </p:spTree>
    <p:extLst>
      <p:ext uri="{BB962C8B-B14F-4D97-AF65-F5344CB8AC3E}">
        <p14:creationId xmlns:p14="http://schemas.microsoft.com/office/powerpoint/2010/main" val="190597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rquis de Laplace.jpg"/>
          <p:cNvPicPr>
            <a:picLocks noChangeAspect="1"/>
          </p:cNvPicPr>
          <p:nvPr/>
        </p:nvPicPr>
        <p:blipFill>
          <a:blip r:embed="rId3" cstate="print"/>
          <a:stretch>
            <a:fillRect/>
          </a:stretch>
        </p:blipFill>
        <p:spPr>
          <a:xfrm>
            <a:off x="619794" y="1677180"/>
            <a:ext cx="2716834" cy="3626489"/>
          </a:xfrm>
          <a:prstGeom prst="ellipse">
            <a:avLst/>
          </a:prstGeom>
          <a:ln>
            <a:noFill/>
          </a:ln>
          <a:effectLst>
            <a:softEdge rad="112500"/>
          </a:effectLst>
        </p:spPr>
      </p:pic>
      <p:sp>
        <p:nvSpPr>
          <p:cNvPr id="6" name="Title 5">
            <a:extLst>
              <a:ext uri="{FF2B5EF4-FFF2-40B4-BE49-F238E27FC236}">
                <a16:creationId xmlns:a16="http://schemas.microsoft.com/office/drawing/2014/main" id="{3227E172-D8E4-46E0-8A83-601EA52226DE}"/>
              </a:ext>
            </a:extLst>
          </p:cNvPr>
          <p:cNvSpPr>
            <a:spLocks noGrp="1"/>
          </p:cNvSpPr>
          <p:nvPr>
            <p:ph type="title"/>
          </p:nvPr>
        </p:nvSpPr>
        <p:spPr/>
        <p:txBody>
          <a:bodyPr/>
          <a:lstStyle/>
          <a:p>
            <a:r>
              <a:rPr lang="en-US" dirty="0"/>
              <a:t>History Lesson</a:t>
            </a:r>
          </a:p>
        </p:txBody>
      </p:sp>
      <p:sp>
        <p:nvSpPr>
          <p:cNvPr id="7" name="Text Placeholder 6">
            <a:extLst>
              <a:ext uri="{FF2B5EF4-FFF2-40B4-BE49-F238E27FC236}">
                <a16:creationId xmlns:a16="http://schemas.microsoft.com/office/drawing/2014/main" id="{4D4FA8E6-4860-4294-86A4-CB21B1033A04}"/>
              </a:ext>
            </a:extLst>
          </p:cNvPr>
          <p:cNvSpPr>
            <a:spLocks noGrp="1"/>
          </p:cNvSpPr>
          <p:nvPr>
            <p:ph type="body" sz="quarter" idx="10"/>
          </p:nvPr>
        </p:nvSpPr>
        <p:spPr>
          <a:xfrm>
            <a:off x="4240964" y="1677180"/>
            <a:ext cx="4507832" cy="3657601"/>
          </a:xfrm>
        </p:spPr>
        <p:txBody>
          <a:bodyPr/>
          <a:lstStyle/>
          <a:p>
            <a:pPr lvl="0"/>
            <a:r>
              <a:rPr lang="en-US" dirty="0">
                <a:ea typeface="Calibri" pitchFamily="34" charset="0"/>
                <a:cs typeface="Times New Roman" pitchFamily="18" charset="0"/>
              </a:rPr>
              <a:t>Marquis de Laplace </a:t>
            </a:r>
          </a:p>
          <a:p>
            <a:pPr marL="800100" lvl="1" indent="-342900"/>
            <a:r>
              <a:rPr lang="en-US" sz="2400" dirty="0">
                <a:ea typeface="Calibri" pitchFamily="34" charset="0"/>
                <a:cs typeface="Times New Roman" pitchFamily="18" charset="0"/>
              </a:rPr>
              <a:t>French mathematician and astronomer :</a:t>
            </a:r>
            <a:endParaRPr lang="en-US" sz="2400" dirty="0">
              <a:cs typeface="Arial" pitchFamily="34" charset="0"/>
            </a:endParaRPr>
          </a:p>
          <a:p>
            <a:pPr marL="800100" lvl="1" indent="-342900" defTabSz="914400" eaLnBrk="0" fontAlgn="base" hangingPunct="0">
              <a:spcBef>
                <a:spcPct val="0"/>
              </a:spcBef>
              <a:spcAft>
                <a:spcPct val="0"/>
              </a:spcAft>
              <a:buClrTx/>
            </a:pPr>
            <a:r>
              <a:rPr lang="en-US" sz="2400" dirty="0">
                <a:ea typeface="Calibri" pitchFamily="34" charset="0"/>
                <a:cs typeface="Times New Roman" pitchFamily="18" charset="0"/>
              </a:rPr>
              <a:t>Developed the 10 principles of probability</a:t>
            </a:r>
          </a:p>
          <a:p>
            <a:pPr marL="800100" lvl="1" indent="-342900" defTabSz="914400" eaLnBrk="0" fontAlgn="base" hangingPunct="0">
              <a:spcBef>
                <a:spcPct val="0"/>
              </a:spcBef>
              <a:spcAft>
                <a:spcPct val="0"/>
              </a:spcAft>
              <a:buClrTx/>
            </a:pPr>
            <a:r>
              <a:rPr lang="en-US" sz="2400" dirty="0">
                <a:ea typeface="Calibri" pitchFamily="34" charset="0"/>
                <a:cs typeface="Times New Roman" pitchFamily="18" charset="0"/>
              </a:rPr>
              <a:t>The importance of having a redundant security system</a:t>
            </a:r>
            <a:endParaRPr lang="en-US" sz="2400" dirty="0">
              <a:cs typeface="Arial" pitchFamily="34" charset="0"/>
            </a:endParaRPr>
          </a:p>
          <a:p>
            <a:pPr marL="800100" lvl="1" indent="-342900" defTabSz="914400" eaLnBrk="0" fontAlgn="base" hangingPunct="0">
              <a:spcBef>
                <a:spcPct val="0"/>
              </a:spcBef>
              <a:spcAft>
                <a:spcPct val="0"/>
              </a:spcAft>
              <a:buClrTx/>
            </a:pPr>
            <a:endParaRPr lang="en-US" dirty="0"/>
          </a:p>
        </p:txBody>
      </p:sp>
    </p:spTree>
    <p:extLst>
      <p:ext uri="{BB962C8B-B14F-4D97-AF65-F5344CB8AC3E}">
        <p14:creationId xmlns:p14="http://schemas.microsoft.com/office/powerpoint/2010/main" val="3565153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1547933" y="1600200"/>
          <a:ext cx="6346690" cy="160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p:cNvSpPr/>
          <p:nvPr/>
        </p:nvSpPr>
        <p:spPr>
          <a:xfrm>
            <a:off x="2151209" y="1312881"/>
            <a:ext cx="4841582" cy="400110"/>
          </a:xfrm>
          <a:prstGeom prst="rect">
            <a:avLst/>
          </a:prstGeom>
        </p:spPr>
        <p:txBody>
          <a:bodyPr wrap="none">
            <a:spAutoFit/>
          </a:bodyPr>
          <a:lstStyle/>
          <a:p>
            <a:r>
              <a:rPr lang="en-US" sz="2000" b="1" dirty="0">
                <a:latin typeface="+mn-lt"/>
              </a:rPr>
              <a:t>Designers: Four Principal Security Strategies</a:t>
            </a:r>
          </a:p>
        </p:txBody>
      </p:sp>
      <p:sp>
        <p:nvSpPr>
          <p:cNvPr id="7" name="Rectangle 6"/>
          <p:cNvSpPr/>
          <p:nvPr/>
        </p:nvSpPr>
        <p:spPr>
          <a:xfrm>
            <a:off x="381000" y="3204927"/>
            <a:ext cx="8382000" cy="400110"/>
          </a:xfrm>
          <a:prstGeom prst="rect">
            <a:avLst/>
          </a:prstGeom>
        </p:spPr>
        <p:txBody>
          <a:bodyPr wrap="square">
            <a:spAutoFit/>
          </a:bodyPr>
          <a:lstStyle/>
          <a:p>
            <a:pPr algn="ctr"/>
            <a:r>
              <a:rPr lang="en-US" sz="2000" b="1" dirty="0">
                <a:latin typeface="+mn-lt"/>
                <a:ea typeface="Calibri" pitchFamily="34" charset="0"/>
                <a:cs typeface="Times New Roman" pitchFamily="18" charset="0"/>
              </a:rPr>
              <a:t>Homeland Security: Five Principal Security Strategies</a:t>
            </a:r>
            <a:endParaRPr lang="en-US" sz="2000" b="1" dirty="0">
              <a:latin typeface="+mn-lt"/>
            </a:endParaRPr>
          </a:p>
        </p:txBody>
      </p:sp>
      <p:graphicFrame>
        <p:nvGraphicFramePr>
          <p:cNvPr id="8" name="Diagram 7"/>
          <p:cNvGraphicFramePr/>
          <p:nvPr/>
        </p:nvGraphicFramePr>
        <p:xfrm>
          <a:off x="900820" y="3600510"/>
          <a:ext cx="7342360" cy="16874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99492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240BE0-DB74-42AC-BF13-F72C994F74B7}"/>
              </a:ext>
            </a:extLst>
          </p:cNvPr>
          <p:cNvSpPr>
            <a:spLocks noGrp="1"/>
          </p:cNvSpPr>
          <p:nvPr>
            <p:ph type="title"/>
          </p:nvPr>
        </p:nvSpPr>
        <p:spPr/>
        <p:txBody>
          <a:bodyPr/>
          <a:lstStyle/>
          <a:p>
            <a:r>
              <a:rPr lang="en-US" dirty="0"/>
              <a:t>Design Criteria</a:t>
            </a:r>
          </a:p>
        </p:txBody>
      </p:sp>
      <p:sp>
        <p:nvSpPr>
          <p:cNvPr id="4" name="Text Placeholder 3">
            <a:extLst>
              <a:ext uri="{FF2B5EF4-FFF2-40B4-BE49-F238E27FC236}">
                <a16:creationId xmlns:a16="http://schemas.microsoft.com/office/drawing/2014/main" id="{FA2CF694-3F5B-476E-B5BF-146DBCFA9FD6}"/>
              </a:ext>
            </a:extLst>
          </p:cNvPr>
          <p:cNvSpPr>
            <a:spLocks noGrp="1"/>
          </p:cNvSpPr>
          <p:nvPr>
            <p:ph type="body" sz="quarter" idx="10"/>
          </p:nvPr>
        </p:nvSpPr>
        <p:spPr>
          <a:xfrm>
            <a:off x="433137" y="1716504"/>
            <a:ext cx="8149389" cy="4347411"/>
          </a:xfrm>
        </p:spPr>
        <p:txBody>
          <a:bodyPr>
            <a:normAutofit fontScale="77500" lnSpcReduction="20000"/>
          </a:bodyPr>
          <a:lstStyle/>
          <a:p>
            <a:pPr marL="1114425" lvl="1" indent="-457200" eaLnBrk="0" hangingPunct="0"/>
            <a:r>
              <a:rPr lang="en-US" sz="2600" dirty="0">
                <a:ea typeface="Calibri" pitchFamily="34" charset="0"/>
                <a:cs typeface="Times New Roman" pitchFamily="18" charset="0"/>
              </a:rPr>
              <a:t>Codes &amp; Standards – Fire &amp; Life Safety</a:t>
            </a:r>
            <a:endParaRPr lang="en-US" sz="1300" dirty="0">
              <a:cs typeface="Arial" pitchFamily="34" charset="0"/>
            </a:endParaRPr>
          </a:p>
          <a:p>
            <a:pPr marL="1114425" lvl="1" indent="-457200" eaLnBrk="0" hangingPunct="0"/>
            <a:r>
              <a:rPr lang="en-US" sz="2600" dirty="0">
                <a:ea typeface="Calibri" pitchFamily="34" charset="0"/>
                <a:cs typeface="Times New Roman" pitchFamily="18" charset="0"/>
              </a:rPr>
              <a:t>Quality</a:t>
            </a:r>
            <a:endParaRPr lang="en-US" sz="1300" dirty="0">
              <a:cs typeface="Arial" pitchFamily="34" charset="0"/>
            </a:endParaRPr>
          </a:p>
          <a:p>
            <a:pPr marL="1114425" lvl="1" indent="-457200" eaLnBrk="0" hangingPunct="0"/>
            <a:r>
              <a:rPr lang="en-US" sz="2600" dirty="0">
                <a:ea typeface="Calibri" pitchFamily="34" charset="0"/>
                <a:cs typeface="Times New Roman" pitchFamily="18" charset="0"/>
              </a:rPr>
              <a:t>Capacity – 10% - 15% Spare capacity</a:t>
            </a:r>
            <a:endParaRPr lang="en-US" sz="1300" dirty="0">
              <a:cs typeface="Arial" pitchFamily="34" charset="0"/>
            </a:endParaRPr>
          </a:p>
          <a:p>
            <a:pPr marL="1114425" lvl="1" indent="-457200" eaLnBrk="0" hangingPunct="0"/>
            <a:r>
              <a:rPr lang="en-US" sz="2600" dirty="0">
                <a:ea typeface="Calibri" pitchFamily="34" charset="0"/>
                <a:cs typeface="Times New Roman" pitchFamily="18" charset="0"/>
              </a:rPr>
              <a:t>Performance</a:t>
            </a:r>
            <a:endParaRPr lang="en-US" sz="1300" dirty="0">
              <a:cs typeface="Arial" pitchFamily="34" charset="0"/>
            </a:endParaRPr>
          </a:p>
          <a:p>
            <a:pPr marL="1114425" lvl="1" indent="-457200" eaLnBrk="0" hangingPunct="0"/>
            <a:r>
              <a:rPr lang="en-US" sz="2600" dirty="0">
                <a:ea typeface="Calibri" pitchFamily="34" charset="0"/>
                <a:cs typeface="Times New Roman" pitchFamily="18" charset="0"/>
              </a:rPr>
              <a:t>Features</a:t>
            </a:r>
            <a:endParaRPr lang="en-US" sz="1300" dirty="0">
              <a:cs typeface="Arial" pitchFamily="34" charset="0"/>
            </a:endParaRPr>
          </a:p>
          <a:p>
            <a:pPr marL="1114425" lvl="1" indent="-457200" eaLnBrk="0" hangingPunct="0"/>
            <a:r>
              <a:rPr lang="en-US" sz="2600" dirty="0">
                <a:ea typeface="Calibri" pitchFamily="34" charset="0"/>
                <a:cs typeface="Times New Roman" pitchFamily="18" charset="0"/>
              </a:rPr>
              <a:t>Cost  - Budget is part of Design  </a:t>
            </a:r>
            <a:endParaRPr lang="en-US" sz="1300" dirty="0">
              <a:cs typeface="Arial" pitchFamily="34" charset="0"/>
            </a:endParaRPr>
          </a:p>
          <a:p>
            <a:pPr marL="1114425" lvl="1" indent="-457200" eaLnBrk="0" hangingPunct="0"/>
            <a:r>
              <a:rPr lang="en-US" sz="2600" dirty="0">
                <a:ea typeface="Calibri" pitchFamily="34" charset="0"/>
                <a:cs typeface="Times New Roman" pitchFamily="18" charset="0"/>
              </a:rPr>
              <a:t>Operations</a:t>
            </a:r>
            <a:endParaRPr lang="en-US" sz="1300" dirty="0">
              <a:cs typeface="Arial" pitchFamily="34" charset="0"/>
            </a:endParaRPr>
          </a:p>
          <a:p>
            <a:pPr marL="1114425" lvl="1" indent="-457200" eaLnBrk="0" hangingPunct="0"/>
            <a:r>
              <a:rPr lang="en-US" sz="2600" dirty="0">
                <a:ea typeface="Calibri" pitchFamily="34" charset="0"/>
                <a:cs typeface="Times New Roman" pitchFamily="18" charset="0"/>
              </a:rPr>
              <a:t>Culture &amp; Image</a:t>
            </a:r>
            <a:endParaRPr lang="en-US" sz="1300" dirty="0">
              <a:cs typeface="Arial" pitchFamily="34" charset="0"/>
            </a:endParaRPr>
          </a:p>
          <a:p>
            <a:pPr marL="1114425" lvl="1" indent="-457200" eaLnBrk="0" hangingPunct="0"/>
            <a:r>
              <a:rPr lang="en-US" sz="2600" dirty="0">
                <a:ea typeface="Calibri" pitchFamily="34" charset="0"/>
                <a:cs typeface="Times New Roman" pitchFamily="18" charset="0"/>
              </a:rPr>
              <a:t>Monitoring &amp; Response – Small &amp; Medium sites can go to a Central Station / Large or complex sites have a Security Operations Center</a:t>
            </a:r>
            <a:endParaRPr lang="en-US" sz="4600" dirty="0">
              <a:cs typeface="Arial" pitchFamily="34" charset="0"/>
            </a:endParaRPr>
          </a:p>
          <a:p>
            <a:endParaRPr lang="en-US" dirty="0"/>
          </a:p>
        </p:txBody>
      </p:sp>
    </p:spTree>
    <p:extLst>
      <p:ext uri="{BB962C8B-B14F-4D97-AF65-F5344CB8AC3E}">
        <p14:creationId xmlns:p14="http://schemas.microsoft.com/office/powerpoint/2010/main" val="3579169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68404330"/>
              </p:ext>
            </p:extLst>
          </p:nvPr>
        </p:nvGraphicFramePr>
        <p:xfrm>
          <a:off x="1540042" y="2057399"/>
          <a:ext cx="6685546" cy="37257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EB7DD42-ACAD-48C2-AD2D-A2FF8BF9B92D}"/>
              </a:ext>
            </a:extLst>
          </p:cNvPr>
          <p:cNvSpPr>
            <a:spLocks noGrp="1"/>
          </p:cNvSpPr>
          <p:nvPr>
            <p:ph type="title"/>
          </p:nvPr>
        </p:nvSpPr>
        <p:spPr/>
        <p:txBody>
          <a:bodyPr/>
          <a:lstStyle/>
          <a:p>
            <a:r>
              <a:rPr lang="en-US" sz="2800" dirty="0">
                <a:latin typeface="Arial" pitchFamily="34" charset="0"/>
                <a:ea typeface="Calibri" pitchFamily="34" charset="0"/>
                <a:cs typeface="Times New Roman" pitchFamily="18" charset="0"/>
              </a:rPr>
              <a:t>Design Team</a:t>
            </a:r>
            <a:br>
              <a:rPr lang="en-US" sz="2800" dirty="0">
                <a:latin typeface="Arial" pitchFamily="34" charset="0"/>
                <a:cs typeface="Arial" pitchFamily="34" charset="0"/>
              </a:rPr>
            </a:br>
            <a:endParaRPr lang="en-US" dirty="0"/>
          </a:p>
        </p:txBody>
      </p:sp>
    </p:spTree>
    <p:extLst>
      <p:ext uri="{BB962C8B-B14F-4D97-AF65-F5344CB8AC3E}">
        <p14:creationId xmlns:p14="http://schemas.microsoft.com/office/powerpoint/2010/main" val="8577852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F67CF8-BCB3-4A14-A859-06DB5E440FAE}"/>
              </a:ext>
            </a:extLst>
          </p:cNvPr>
          <p:cNvSpPr>
            <a:spLocks noGrp="1"/>
          </p:cNvSpPr>
          <p:nvPr>
            <p:ph type="title"/>
          </p:nvPr>
        </p:nvSpPr>
        <p:spPr/>
        <p:txBody>
          <a:bodyPr vert="horz" lIns="91440" tIns="45720" rIns="91440" bIns="45720" rtlCol="0" anchor="t" anchorCtr="0">
            <a:normAutofit fontScale="90000"/>
          </a:bodyPr>
          <a:lstStyle/>
          <a:p>
            <a:r>
              <a:rPr lang="en-US" sz="3000" dirty="0">
                <a:solidFill>
                  <a:schemeClr val="accent1"/>
                </a:solidFill>
              </a:rPr>
              <a:t>Bid package development and evaluation process</a:t>
            </a:r>
            <a:br>
              <a:rPr lang="en-US" sz="3000" dirty="0">
                <a:solidFill>
                  <a:schemeClr val="accent1"/>
                </a:solidFill>
              </a:rPr>
            </a:br>
            <a:endParaRPr lang="en-US" sz="3000" dirty="0">
              <a:solidFill>
                <a:schemeClr val="accent1"/>
              </a:solidFill>
            </a:endParaRPr>
          </a:p>
        </p:txBody>
      </p:sp>
      <p:sp>
        <p:nvSpPr>
          <p:cNvPr id="6" name="Subtitle 5">
            <a:extLst>
              <a:ext uri="{FF2B5EF4-FFF2-40B4-BE49-F238E27FC236}">
                <a16:creationId xmlns:a16="http://schemas.microsoft.com/office/drawing/2014/main" id="{5E5DC711-7383-4469-9C66-38CEE18E083D}"/>
              </a:ext>
            </a:extLst>
          </p:cNvPr>
          <p:cNvSpPr>
            <a:spLocks noGrp="1"/>
          </p:cNvSpPr>
          <p:nvPr>
            <p:ph type="body" sz="quarter" idx="10"/>
          </p:nvPr>
        </p:nvSpPr>
        <p:spPr>
          <a:xfrm>
            <a:off x="800100" y="2055137"/>
            <a:ext cx="7543800" cy="3849987"/>
          </a:xfrm>
        </p:spPr>
        <p:txBody>
          <a:bodyPr>
            <a:normAutofit/>
          </a:bodyPr>
          <a:lstStyle/>
          <a:p>
            <a:pPr marL="0" lvl="0" indent="0" defTabSz="914400" fontAlgn="base">
              <a:spcBef>
                <a:spcPct val="0"/>
              </a:spcBef>
              <a:spcAft>
                <a:spcPct val="0"/>
              </a:spcAft>
              <a:buClrTx/>
              <a:buNone/>
              <a:tabLst/>
            </a:pPr>
            <a:r>
              <a:rPr lang="en-US" sz="2000" dirty="0">
                <a:ea typeface="Calibri" pitchFamily="34" charset="0"/>
                <a:cs typeface="Times New Roman" pitchFamily="18" charset="0"/>
              </a:rPr>
              <a:t>Procurement Types</a:t>
            </a:r>
          </a:p>
          <a:p>
            <a:pPr algn="ctr" defTabSz="914400" fontAlgn="base">
              <a:spcBef>
                <a:spcPct val="0"/>
              </a:spcBef>
              <a:spcAft>
                <a:spcPct val="0"/>
              </a:spcAft>
              <a:buClrTx/>
              <a:tabLst/>
            </a:pPr>
            <a:endParaRPr lang="en-US" sz="2000" dirty="0">
              <a:cs typeface="Arial" pitchFamily="34" charset="0"/>
            </a:endParaRPr>
          </a:p>
          <a:p>
            <a:pPr defTabSz="914400" eaLnBrk="0" fontAlgn="base" hangingPunct="0">
              <a:spcBef>
                <a:spcPct val="0"/>
              </a:spcBef>
              <a:spcAft>
                <a:spcPct val="0"/>
              </a:spcAft>
              <a:buClrTx/>
              <a:tabLst/>
            </a:pPr>
            <a:r>
              <a:rPr lang="en-US" sz="2000" dirty="0">
                <a:solidFill>
                  <a:srgbClr val="000000"/>
                </a:solidFill>
                <a:ea typeface="Calibri" pitchFamily="34" charset="0"/>
                <a:cs typeface="Times New Roman" pitchFamily="18" charset="0"/>
              </a:rPr>
              <a:t>Sole Source Procurement </a:t>
            </a:r>
            <a:endParaRPr lang="en-US" sz="2000" dirty="0">
              <a:cs typeface="Arial" pitchFamily="34" charset="0"/>
            </a:endParaRPr>
          </a:p>
          <a:p>
            <a:pPr defTabSz="914400" eaLnBrk="0" fontAlgn="base" hangingPunct="0">
              <a:spcBef>
                <a:spcPct val="0"/>
              </a:spcBef>
              <a:spcAft>
                <a:spcPct val="0"/>
              </a:spcAft>
              <a:buClrTx/>
              <a:tabLst/>
            </a:pPr>
            <a:r>
              <a:rPr lang="en-US" sz="2000" dirty="0">
                <a:solidFill>
                  <a:srgbClr val="000000"/>
                </a:solidFill>
                <a:ea typeface="Calibri" pitchFamily="34" charset="0"/>
                <a:cs typeface="Times New Roman" pitchFamily="18" charset="0"/>
              </a:rPr>
              <a:t>RFP – Request for Proposal</a:t>
            </a:r>
            <a:endParaRPr lang="en-US" sz="2000" dirty="0">
              <a:cs typeface="Arial" pitchFamily="34" charset="0"/>
            </a:endParaRPr>
          </a:p>
          <a:p>
            <a:pPr defTabSz="914400" eaLnBrk="0" fontAlgn="base" hangingPunct="0">
              <a:spcBef>
                <a:spcPct val="0"/>
              </a:spcBef>
              <a:spcAft>
                <a:spcPct val="0"/>
              </a:spcAft>
              <a:buClrTx/>
              <a:tabLst/>
            </a:pPr>
            <a:r>
              <a:rPr lang="en-US" sz="2000" dirty="0">
                <a:solidFill>
                  <a:srgbClr val="000000"/>
                </a:solidFill>
                <a:ea typeface="Calibri" pitchFamily="34" charset="0"/>
                <a:cs typeface="Times New Roman" pitchFamily="18" charset="0"/>
              </a:rPr>
              <a:t>IFB – Invitation For Bid </a:t>
            </a:r>
          </a:p>
          <a:p>
            <a:pPr marL="0" lvl="0" indent="0" defTabSz="914400" eaLnBrk="0" fontAlgn="base" hangingPunct="0">
              <a:spcBef>
                <a:spcPct val="0"/>
              </a:spcBef>
              <a:spcAft>
                <a:spcPct val="0"/>
              </a:spcAft>
              <a:buClrTx/>
              <a:buNone/>
              <a:tabLst/>
            </a:pPr>
            <a:endParaRPr lang="en-US" sz="2000" dirty="0">
              <a:cs typeface="Arial" pitchFamily="34" charset="0"/>
            </a:endParaRP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213556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F67CF8-BCB3-4A14-A859-06DB5E440FAE}"/>
              </a:ext>
            </a:extLst>
          </p:cNvPr>
          <p:cNvSpPr>
            <a:spLocks noGrp="1"/>
          </p:cNvSpPr>
          <p:nvPr>
            <p:ph type="title"/>
          </p:nvPr>
        </p:nvSpPr>
        <p:spPr/>
        <p:txBody>
          <a:bodyPr vert="horz" lIns="91440" tIns="45720" rIns="91440" bIns="45720" rtlCol="0" anchor="t" anchorCtr="0">
            <a:normAutofit fontScale="90000"/>
          </a:bodyPr>
          <a:lstStyle/>
          <a:p>
            <a:r>
              <a:rPr lang="en-US" sz="3000" dirty="0">
                <a:solidFill>
                  <a:schemeClr val="accent1"/>
                </a:solidFill>
              </a:rPr>
              <a:t>Budgetary projection development process</a:t>
            </a:r>
            <a:br>
              <a:rPr lang="en-US" sz="3000" dirty="0">
                <a:solidFill>
                  <a:schemeClr val="accent1"/>
                </a:solidFill>
              </a:rPr>
            </a:br>
            <a:endParaRPr lang="en-US" sz="3000" dirty="0">
              <a:solidFill>
                <a:schemeClr val="accent1"/>
              </a:solidFill>
            </a:endParaRPr>
          </a:p>
        </p:txBody>
      </p:sp>
      <p:sp>
        <p:nvSpPr>
          <p:cNvPr id="6" name="Subtitle 5">
            <a:extLst>
              <a:ext uri="{FF2B5EF4-FFF2-40B4-BE49-F238E27FC236}">
                <a16:creationId xmlns:a16="http://schemas.microsoft.com/office/drawing/2014/main" id="{5E5DC711-7383-4469-9C66-38CEE18E083D}"/>
              </a:ext>
            </a:extLst>
          </p:cNvPr>
          <p:cNvSpPr>
            <a:spLocks noGrp="1"/>
          </p:cNvSpPr>
          <p:nvPr>
            <p:ph type="body" sz="quarter" idx="10"/>
          </p:nvPr>
        </p:nvSpPr>
        <p:spPr>
          <a:xfrm>
            <a:off x="800100" y="2055137"/>
            <a:ext cx="7543800" cy="3849987"/>
          </a:xfrm>
        </p:spPr>
        <p:txBody>
          <a:bodyPr>
            <a:normAutofit/>
          </a:bodyPr>
          <a:lstStyle/>
          <a:p>
            <a:pPr marL="0" lvl="0" indent="0" defTabSz="914400" fontAlgn="base">
              <a:spcBef>
                <a:spcPct val="0"/>
              </a:spcBef>
              <a:spcAft>
                <a:spcPct val="0"/>
              </a:spcAft>
              <a:buClrTx/>
              <a:buNone/>
              <a:tabLst/>
            </a:pPr>
            <a:r>
              <a:rPr lang="en-US" dirty="0">
                <a:ea typeface="Calibri" pitchFamily="34" charset="0"/>
                <a:cs typeface="Times New Roman" pitchFamily="18" charset="0"/>
              </a:rPr>
              <a:t>Preliminary Cost Estimate: </a:t>
            </a:r>
          </a:p>
          <a:p>
            <a:pPr lvl="1" indent="-342900" defTabSz="914400" eaLnBrk="0" fontAlgn="base" hangingPunct="0">
              <a:spcBef>
                <a:spcPct val="0"/>
              </a:spcBef>
              <a:spcAft>
                <a:spcPct val="0"/>
              </a:spcAft>
              <a:buClrTx/>
            </a:pPr>
            <a:r>
              <a:rPr lang="en-US" sz="2400" dirty="0">
                <a:ea typeface="Calibri" pitchFamily="34" charset="0"/>
                <a:cs typeface="Times New Roman" pitchFamily="18" charset="0"/>
              </a:rPr>
              <a:t>The budget should be within 15%- 20% of final bid prices</a:t>
            </a:r>
            <a:endParaRPr lang="en-US" sz="2400" dirty="0">
              <a:cs typeface="Arial" pitchFamily="34" charset="0"/>
            </a:endParaRPr>
          </a:p>
          <a:p>
            <a:pPr eaLnBrk="0" hangingPunct="0">
              <a:buFont typeface="Wingdings" panose="05000000000000000000" pitchFamily="2" charset="2"/>
              <a:buChar char="ü"/>
            </a:pPr>
            <a:r>
              <a:rPr lang="en-US" dirty="0">
                <a:ea typeface="Calibri" pitchFamily="34" charset="0"/>
                <a:cs typeface="Times New Roman" pitchFamily="18" charset="0"/>
              </a:rPr>
              <a:t>Include: </a:t>
            </a:r>
          </a:p>
          <a:p>
            <a:pPr lvl="1" indent="-342900" defTabSz="914400" eaLnBrk="0" fontAlgn="base" hangingPunct="0">
              <a:spcBef>
                <a:spcPct val="0"/>
              </a:spcBef>
              <a:spcAft>
                <a:spcPct val="0"/>
              </a:spcAft>
              <a:buClrTx/>
            </a:pPr>
            <a:r>
              <a:rPr lang="en-US" sz="2400" dirty="0">
                <a:ea typeface="Calibri" pitchFamily="34" charset="0"/>
                <a:cs typeface="Times New Roman" pitchFamily="18" charset="0"/>
              </a:rPr>
              <a:t>Capitol Project</a:t>
            </a:r>
            <a:endParaRPr lang="en-US" sz="2400" dirty="0">
              <a:cs typeface="Arial" pitchFamily="34" charset="0"/>
            </a:endParaRPr>
          </a:p>
          <a:p>
            <a:pPr lvl="1" indent="-342900" defTabSz="914400" eaLnBrk="0" fontAlgn="base" hangingPunct="0">
              <a:spcBef>
                <a:spcPct val="0"/>
              </a:spcBef>
              <a:spcAft>
                <a:spcPct val="0"/>
              </a:spcAft>
              <a:buClrTx/>
            </a:pPr>
            <a:r>
              <a:rPr lang="en-US" sz="2400" dirty="0">
                <a:ea typeface="Calibri" pitchFamily="34" charset="0"/>
                <a:cs typeface="Times New Roman" pitchFamily="18" charset="0"/>
              </a:rPr>
              <a:t>Service Projects </a:t>
            </a:r>
          </a:p>
          <a:p>
            <a:pPr lvl="1" indent="-342900" defTabSz="914400" eaLnBrk="0" fontAlgn="base" hangingPunct="0">
              <a:spcBef>
                <a:spcPct val="0"/>
              </a:spcBef>
              <a:spcAft>
                <a:spcPct val="0"/>
              </a:spcAft>
              <a:buClrTx/>
            </a:pPr>
            <a:r>
              <a:rPr lang="en-US" sz="2400" dirty="0">
                <a:ea typeface="Calibri" pitchFamily="34" charset="0"/>
                <a:cs typeface="Times New Roman" pitchFamily="18" charset="0"/>
              </a:rPr>
              <a:t>Recurring Costs</a:t>
            </a:r>
            <a:endParaRPr lang="en-US" sz="2400" dirty="0">
              <a:cs typeface="Arial" pitchFamily="34" charset="0"/>
            </a:endParaRP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30071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123A271-8DC8-42D8-8AAB-92A738E2728A}"/>
              </a:ext>
            </a:extLst>
          </p:cNvPr>
          <p:cNvSpPr>
            <a:spLocks noGrp="1"/>
          </p:cNvSpPr>
          <p:nvPr>
            <p:ph type="title"/>
          </p:nvPr>
        </p:nvSpPr>
        <p:spPr/>
        <p:txBody>
          <a:bodyPr/>
          <a:lstStyle/>
          <a:p>
            <a:r>
              <a:rPr lang="en-US" dirty="0"/>
              <a:t>Vendor Selection</a:t>
            </a:r>
          </a:p>
        </p:txBody>
      </p:sp>
      <p:sp>
        <p:nvSpPr>
          <p:cNvPr id="10" name="Text Placeholder 9">
            <a:extLst>
              <a:ext uri="{FF2B5EF4-FFF2-40B4-BE49-F238E27FC236}">
                <a16:creationId xmlns:a16="http://schemas.microsoft.com/office/drawing/2014/main" id="{2BCDCBEA-1F5E-4963-AC35-C7BC35D03319}"/>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Compare life cycle costs </a:t>
            </a:r>
          </a:p>
          <a:p>
            <a:pPr marL="342900" indent="-342900">
              <a:buFont typeface="Arial" panose="020B0604020202020204" pitchFamily="34" charset="0"/>
              <a:buChar char="•"/>
            </a:pPr>
            <a:r>
              <a:rPr lang="en-US" dirty="0"/>
              <a:t>Check for large discrepancies </a:t>
            </a:r>
          </a:p>
          <a:p>
            <a:pPr marL="342900" indent="-342900">
              <a:buFont typeface="Arial" panose="020B0604020202020204" pitchFamily="34" charset="0"/>
              <a:buChar char="•"/>
            </a:pPr>
            <a:r>
              <a:rPr lang="en-US" dirty="0"/>
              <a:t>Company reps (good chemistry,  competence, trouble shooting)</a:t>
            </a:r>
          </a:p>
          <a:p>
            <a:pPr marL="342900" indent="-342900">
              <a:buFont typeface="Arial" panose="020B0604020202020204" pitchFamily="34" charset="0"/>
              <a:buChar char="•"/>
            </a:pPr>
            <a:r>
              <a:rPr lang="en-US" dirty="0"/>
              <a:t>Reasonable profit will make for a better relationship</a:t>
            </a:r>
          </a:p>
          <a:p>
            <a:pPr marL="342900" indent="-342900">
              <a:buFont typeface="Arial" panose="020B0604020202020204" pitchFamily="34" charset="0"/>
              <a:buChar char="•"/>
            </a:pPr>
            <a:r>
              <a:rPr lang="en-US" dirty="0"/>
              <a:t>References, licenses and credentials</a:t>
            </a:r>
          </a:p>
        </p:txBody>
      </p:sp>
    </p:spTree>
    <p:extLst>
      <p:ext uri="{BB962C8B-B14F-4D97-AF65-F5344CB8AC3E}">
        <p14:creationId xmlns:p14="http://schemas.microsoft.com/office/powerpoint/2010/main" val="1983341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4050B5-F826-45A4-8E2F-FD24143F8C3F}"/>
              </a:ext>
            </a:extLst>
          </p:cNvPr>
          <p:cNvSpPr>
            <a:spLocks noGrp="1"/>
          </p:cNvSpPr>
          <p:nvPr>
            <p:ph type="title"/>
          </p:nvPr>
        </p:nvSpPr>
        <p:spPr/>
        <p:txBody>
          <a:bodyPr/>
          <a:lstStyle/>
          <a:p>
            <a:r>
              <a:rPr lang="en-US" dirty="0"/>
              <a:t>Installation and Operation</a:t>
            </a:r>
          </a:p>
        </p:txBody>
      </p:sp>
      <p:sp>
        <p:nvSpPr>
          <p:cNvPr id="6" name="Text Placeholder 5">
            <a:extLst>
              <a:ext uri="{FF2B5EF4-FFF2-40B4-BE49-F238E27FC236}">
                <a16:creationId xmlns:a16="http://schemas.microsoft.com/office/drawing/2014/main" id="{A39CB15D-B38A-4B93-8548-36BDB36C4E40}"/>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Do a walk to confirm the locations</a:t>
            </a:r>
          </a:p>
          <a:p>
            <a:pPr marL="342900" indent="-342900">
              <a:buFont typeface="Arial" panose="020B0604020202020204" pitchFamily="34" charset="0"/>
              <a:buChar char="•"/>
            </a:pPr>
            <a:r>
              <a:rPr lang="en-US" dirty="0"/>
              <a:t>Inspect and test all current equipment</a:t>
            </a:r>
          </a:p>
          <a:p>
            <a:pPr marL="342900" indent="-342900">
              <a:buFont typeface="Arial" panose="020B0604020202020204" pitchFamily="34" charset="0"/>
              <a:buChar char="•"/>
            </a:pPr>
            <a:r>
              <a:rPr lang="en-US" dirty="0"/>
              <a:t>Downtime</a:t>
            </a:r>
          </a:p>
          <a:p>
            <a:pPr marL="342900" indent="-342900">
              <a:buFont typeface="Arial" panose="020B0604020202020204" pitchFamily="34" charset="0"/>
              <a:buChar char="•"/>
            </a:pPr>
            <a:r>
              <a:rPr lang="en-US" dirty="0"/>
              <a:t>Follow installation standards</a:t>
            </a:r>
          </a:p>
          <a:p>
            <a:pPr marL="342900" indent="-342900">
              <a:buFont typeface="Arial" panose="020B0604020202020204" pitchFamily="34" charset="0"/>
              <a:buChar char="•"/>
            </a:pPr>
            <a:r>
              <a:rPr lang="en-US" dirty="0"/>
              <a:t>Periodically review </a:t>
            </a:r>
          </a:p>
          <a:p>
            <a:pPr marL="342900" indent="-342900">
              <a:buFont typeface="Arial" panose="020B0604020202020204" pitchFamily="34" charset="0"/>
              <a:buChar char="•"/>
            </a:pPr>
            <a:r>
              <a:rPr lang="en-US" dirty="0"/>
              <a:t>Ensure staff is trained</a:t>
            </a:r>
          </a:p>
        </p:txBody>
      </p:sp>
      <p:sp>
        <p:nvSpPr>
          <p:cNvPr id="4" name="Footer Placeholder 3">
            <a:extLst>
              <a:ext uri="{FF2B5EF4-FFF2-40B4-BE49-F238E27FC236}">
                <a16:creationId xmlns:a16="http://schemas.microsoft.com/office/drawing/2014/main" id="{FACFAF67-4E6D-4AF9-931C-B2C33FEEE1A3}"/>
              </a:ext>
            </a:extLst>
          </p:cNvPr>
          <p:cNvSpPr>
            <a:spLocks noGrp="1"/>
          </p:cNvSpPr>
          <p:nvPr>
            <p:ph type="ftr" sz="quarter" idx="3"/>
          </p:nvPr>
        </p:nvSpPr>
        <p:spPr/>
        <p:txBody>
          <a:bodyPr/>
          <a:lstStyle/>
          <a:p>
            <a:pPr>
              <a:defRPr/>
            </a:pPr>
            <a:r>
              <a:rPr lang="en-US"/>
              <a:t>©2017 ASIS International </a:t>
            </a:r>
          </a:p>
        </p:txBody>
      </p:sp>
    </p:spTree>
    <p:extLst>
      <p:ext uri="{BB962C8B-B14F-4D97-AF65-F5344CB8AC3E}">
        <p14:creationId xmlns:p14="http://schemas.microsoft.com/office/powerpoint/2010/main" val="3587488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6AA1-A52D-4D60-BDA1-BB0D2921F7A4}"/>
              </a:ext>
            </a:extLst>
          </p:cNvPr>
          <p:cNvSpPr>
            <a:spLocks noGrp="1"/>
          </p:cNvSpPr>
          <p:nvPr>
            <p:ph type="title"/>
          </p:nvPr>
        </p:nvSpPr>
        <p:spPr/>
        <p:txBody>
          <a:bodyPr/>
          <a:lstStyle/>
          <a:p>
            <a:r>
              <a:rPr lang="en-US" dirty="0"/>
              <a:t>Cost Benefit</a:t>
            </a:r>
          </a:p>
        </p:txBody>
      </p:sp>
      <p:sp>
        <p:nvSpPr>
          <p:cNvPr id="3" name="Text Placeholder 2">
            <a:extLst>
              <a:ext uri="{FF2B5EF4-FFF2-40B4-BE49-F238E27FC236}">
                <a16:creationId xmlns:a16="http://schemas.microsoft.com/office/drawing/2014/main" id="{1EFF801F-FC2D-46B6-B65A-BEF7C4D4AEFF}"/>
              </a:ext>
            </a:extLst>
          </p:cNvPr>
          <p:cNvSpPr>
            <a:spLocks noGrp="1"/>
          </p:cNvSpPr>
          <p:nvPr>
            <p:ph type="body" sz="quarter" idx="10"/>
          </p:nvPr>
        </p:nvSpPr>
        <p:spPr/>
        <p:txBody>
          <a:bodyPr/>
          <a:lstStyle/>
          <a:p>
            <a:pPr marL="342900" indent="-342900">
              <a:buFont typeface="Arial" panose="020B0604020202020204" pitchFamily="34" charset="0"/>
              <a:buChar char="•"/>
            </a:pPr>
            <a:r>
              <a:rPr lang="en-US" dirty="0"/>
              <a:t>Does the risk avoided outweigh the cost of the program</a:t>
            </a:r>
          </a:p>
          <a:p>
            <a:pPr marL="342900" indent="-342900">
              <a:buFont typeface="Arial" panose="020B0604020202020204" pitchFamily="34" charset="0"/>
              <a:buChar char="•"/>
            </a:pPr>
            <a:r>
              <a:rPr lang="en-US" dirty="0"/>
              <a:t>Did you reduce cost with system efficiencies</a:t>
            </a:r>
          </a:p>
          <a:p>
            <a:pPr marL="342900" indent="-342900">
              <a:buFont typeface="Arial" panose="020B0604020202020204" pitchFamily="34" charset="0"/>
              <a:buChar char="•"/>
            </a:pPr>
            <a:r>
              <a:rPr lang="en-US" dirty="0"/>
              <a:t>Insurance claims</a:t>
            </a:r>
          </a:p>
        </p:txBody>
      </p:sp>
      <p:sp>
        <p:nvSpPr>
          <p:cNvPr id="4" name="Footer Placeholder 3">
            <a:extLst>
              <a:ext uri="{FF2B5EF4-FFF2-40B4-BE49-F238E27FC236}">
                <a16:creationId xmlns:a16="http://schemas.microsoft.com/office/drawing/2014/main" id="{896CAE81-8689-4717-AD97-45BFC32AA87C}"/>
              </a:ext>
            </a:extLst>
          </p:cNvPr>
          <p:cNvSpPr>
            <a:spLocks noGrp="1"/>
          </p:cNvSpPr>
          <p:nvPr>
            <p:ph type="ftr" sz="quarter" idx="3"/>
          </p:nvPr>
        </p:nvSpPr>
        <p:spPr/>
        <p:txBody>
          <a:bodyPr/>
          <a:lstStyle/>
          <a:p>
            <a:pPr>
              <a:defRPr/>
            </a:pPr>
            <a:r>
              <a:rPr lang="en-US"/>
              <a:t>©2017 ASIS International </a:t>
            </a:r>
          </a:p>
        </p:txBody>
      </p:sp>
    </p:spTree>
    <p:extLst>
      <p:ext uri="{BB962C8B-B14F-4D97-AF65-F5344CB8AC3E}">
        <p14:creationId xmlns:p14="http://schemas.microsoft.com/office/powerpoint/2010/main" val="879889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FE58-4BD9-4360-90F4-00DFBCE9266D}"/>
              </a:ext>
            </a:extLst>
          </p:cNvPr>
          <p:cNvSpPr>
            <a:spLocks noGrp="1"/>
          </p:cNvSpPr>
          <p:nvPr>
            <p:ph type="title"/>
          </p:nvPr>
        </p:nvSpPr>
        <p:spPr/>
        <p:txBody>
          <a:bodyPr/>
          <a:lstStyle/>
          <a:p>
            <a:r>
              <a:rPr lang="en-US" sz="3200" dirty="0">
                <a:latin typeface="Arial" panose="020B0604020202020204" pitchFamily="34" charset="0"/>
                <a:cs typeface="Arial" panose="020B0604020202020204" pitchFamily="34" charset="0"/>
              </a:rPr>
              <a:t>More Details</a:t>
            </a:r>
            <a:br>
              <a:rPr lang="en-US" sz="3200" dirty="0">
                <a:latin typeface="Arial" panose="020B0604020202020204" pitchFamily="34" charset="0"/>
                <a:cs typeface="Arial" panose="020B0604020202020204" pitchFamily="34" charset="0"/>
              </a:rPr>
            </a:br>
            <a:endParaRPr lang="en-US" dirty="0"/>
          </a:p>
        </p:txBody>
      </p:sp>
      <p:sp>
        <p:nvSpPr>
          <p:cNvPr id="3" name="Text Placeholder 2">
            <a:extLst>
              <a:ext uri="{FF2B5EF4-FFF2-40B4-BE49-F238E27FC236}">
                <a16:creationId xmlns:a16="http://schemas.microsoft.com/office/drawing/2014/main" id="{61B266EB-4EB1-4062-93FD-00728178ED13}"/>
              </a:ext>
            </a:extLst>
          </p:cNvPr>
          <p:cNvSpPr>
            <a:spLocks noGrp="1"/>
          </p:cNvSpPr>
          <p:nvPr>
            <p:ph type="body" sz="quarter" idx="10"/>
          </p:nvPr>
        </p:nvSpPr>
        <p:spPr>
          <a:xfrm>
            <a:off x="800100" y="1584357"/>
            <a:ext cx="7827852" cy="4130646"/>
          </a:xfrm>
        </p:spPr>
        <p:txBody>
          <a:bodyPr numCol="2">
            <a:normAutofit fontScale="55000" lnSpcReduction="20000"/>
          </a:bodyPr>
          <a:lstStyle/>
          <a:p>
            <a:pPr marL="342900" indent="-342900">
              <a:lnSpc>
                <a:spcPct val="150000"/>
              </a:lnSpc>
              <a:spcBef>
                <a:spcPct val="0"/>
              </a:spcBef>
              <a:buFont typeface="Arial" panose="020B0604020202020204" pitchFamily="34" charset="0"/>
              <a:buChar char="•"/>
              <a:defRPr/>
            </a:pPr>
            <a:r>
              <a:rPr lang="en-US" b="1" dirty="0">
                <a:cs typeface="Arial" panose="020B0604020202020204" pitchFamily="34" charset="0"/>
              </a:rPr>
              <a:t>Facility Surveys </a:t>
            </a:r>
          </a:p>
          <a:p>
            <a:pPr marL="942975" lvl="1" indent="-342900"/>
            <a:r>
              <a:rPr lang="en-US" dirty="0"/>
              <a:t>Security Protection Equipment and Personnel</a:t>
            </a:r>
          </a:p>
          <a:p>
            <a:pPr marL="942975" lvl="1" indent="-342900"/>
            <a:r>
              <a:rPr lang="en-US" dirty="0"/>
              <a:t>Survey Techniques</a:t>
            </a:r>
          </a:p>
          <a:p>
            <a:pPr marL="942975" lvl="1" indent="-342900"/>
            <a:r>
              <a:rPr lang="en-US" dirty="0"/>
              <a:t>Building Plans, drawings and schematics</a:t>
            </a:r>
          </a:p>
          <a:p>
            <a:pPr marL="942975" lvl="1" indent="-342900"/>
            <a:r>
              <a:rPr lang="en-US" dirty="0"/>
              <a:t>Risk Assessment Techniques</a:t>
            </a:r>
          </a:p>
          <a:p>
            <a:pPr marL="942975" lvl="1" indent="-342900"/>
            <a:r>
              <a:rPr lang="en-US" dirty="0"/>
              <a:t>Gap Analysis</a:t>
            </a:r>
          </a:p>
          <a:p>
            <a:pPr marL="342900" indent="-342900">
              <a:lnSpc>
                <a:spcPct val="150000"/>
              </a:lnSpc>
              <a:spcBef>
                <a:spcPct val="0"/>
              </a:spcBef>
              <a:buFont typeface="Arial" panose="020B0604020202020204" pitchFamily="34" charset="0"/>
              <a:buChar char="•"/>
              <a:defRPr/>
            </a:pPr>
            <a:r>
              <a:rPr lang="en-US" b="1" dirty="0">
                <a:cs typeface="Arial" panose="020B0604020202020204" pitchFamily="34" charset="0"/>
              </a:rPr>
              <a:t>Select, Implement and Manage Physical Security Strategies</a:t>
            </a:r>
          </a:p>
          <a:p>
            <a:pPr marL="942975" lvl="1" indent="-342900"/>
            <a:r>
              <a:rPr lang="en-US" dirty="0"/>
              <a:t>Fundamentals of security system design</a:t>
            </a:r>
          </a:p>
          <a:p>
            <a:pPr marL="942975" lvl="1" indent="-342900"/>
            <a:r>
              <a:rPr lang="en-US" dirty="0"/>
              <a:t>Countermeasures</a:t>
            </a:r>
          </a:p>
          <a:p>
            <a:pPr marL="942975" lvl="1" indent="-342900"/>
            <a:r>
              <a:rPr lang="en-US" dirty="0"/>
              <a:t>Budgetary projection development process</a:t>
            </a:r>
          </a:p>
          <a:p>
            <a:pPr marL="942975" lvl="1" indent="-342900"/>
            <a:r>
              <a:rPr lang="en-US" dirty="0"/>
              <a:t>Bid package development and evaluation process</a:t>
            </a:r>
          </a:p>
          <a:p>
            <a:pPr marL="942975" lvl="1" indent="-342900"/>
            <a:r>
              <a:rPr lang="en-US" dirty="0"/>
              <a:t>Vendor qualification and selection process</a:t>
            </a:r>
          </a:p>
          <a:p>
            <a:pPr marL="942975" lvl="1" indent="-342900"/>
            <a:r>
              <a:rPr lang="en-US" dirty="0"/>
              <a:t>Final acceptance techniques</a:t>
            </a:r>
          </a:p>
          <a:p>
            <a:pPr marL="942975" lvl="1" indent="-342900"/>
            <a:r>
              <a:rPr lang="en-US" dirty="0"/>
              <a:t>Cost Benefit Analysis Techniques</a:t>
            </a:r>
          </a:p>
          <a:p>
            <a:pPr marL="942975" lvl="1" indent="-342900"/>
            <a:r>
              <a:rPr lang="en-US" dirty="0"/>
              <a:t>Labor-Technology Relationship</a:t>
            </a:r>
          </a:p>
          <a:p>
            <a:pPr marL="342900" indent="-342900">
              <a:lnSpc>
                <a:spcPct val="150000"/>
              </a:lnSpc>
              <a:spcBef>
                <a:spcPct val="0"/>
              </a:spcBef>
              <a:buFont typeface="Arial" panose="020B0604020202020204" pitchFamily="34" charset="0"/>
              <a:buChar char="•"/>
              <a:defRPr/>
            </a:pPr>
            <a:r>
              <a:rPr lang="en-US" b="1" dirty="0">
                <a:cs typeface="Arial" panose="020B0604020202020204" pitchFamily="34" charset="0"/>
              </a:rPr>
              <a:t>Assess the effectiveness of the security measures</a:t>
            </a:r>
          </a:p>
          <a:p>
            <a:pPr marL="942975" lvl="1" indent="-342900"/>
            <a:r>
              <a:rPr lang="en-US" dirty="0"/>
              <a:t>Protection of personnel, technology and processes</a:t>
            </a:r>
          </a:p>
          <a:p>
            <a:pPr marL="942975" lvl="1" indent="-342900"/>
            <a:r>
              <a:rPr lang="en-US" dirty="0"/>
              <a:t>Audit and testing techniques</a:t>
            </a:r>
          </a:p>
          <a:p>
            <a:pPr marL="942975" lvl="1" indent="-342900"/>
            <a:r>
              <a:rPr lang="en-US" dirty="0"/>
              <a:t>Preventive and corrective maintenance for systems</a:t>
            </a:r>
          </a:p>
          <a:p>
            <a:pPr marL="342900" indent="-342900">
              <a:lnSpc>
                <a:spcPct val="150000"/>
              </a:lnSpc>
              <a:spcBef>
                <a:spcPct val="0"/>
              </a:spcBef>
              <a:buFont typeface="Arial" panose="020B0604020202020204" pitchFamily="34" charset="0"/>
              <a:buChar char="•"/>
              <a:defRPr/>
            </a:pPr>
            <a:endParaRPr lang="en-US" dirty="0">
              <a:cs typeface="Arial" panose="020B0604020202020204" pitchFamily="34" charset="0"/>
            </a:endParaRPr>
          </a:p>
          <a:p>
            <a:endParaRPr lang="en-US" dirty="0"/>
          </a:p>
        </p:txBody>
      </p:sp>
    </p:spTree>
    <p:custDataLst>
      <p:tags r:id="rId1"/>
    </p:custDataLst>
    <p:extLst>
      <p:ext uri="{BB962C8B-B14F-4D97-AF65-F5344CB8AC3E}">
        <p14:creationId xmlns:p14="http://schemas.microsoft.com/office/powerpoint/2010/main" val="2344962204"/>
      </p:ext>
    </p:extLst>
  </p:cSld>
  <p:clrMapOvr>
    <a:masterClrMapping/>
  </p:clrMapOvr>
  <p:transition>
    <p:whee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639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hecklist">
            <a:extLst>
              <a:ext uri="{FF2B5EF4-FFF2-40B4-BE49-F238E27FC236}">
                <a16:creationId xmlns:a16="http://schemas.microsoft.com/office/drawing/2014/main" id="{55014C53-73D3-4BFA-BFCF-10D6B0A04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8012" y="1926036"/>
            <a:ext cx="3005928" cy="3005928"/>
          </a:xfrm>
          <a:prstGeom prst="rect">
            <a:avLst/>
          </a:prstGeom>
        </p:spPr>
      </p:pic>
      <p:cxnSp>
        <p:nvCxnSpPr>
          <p:cNvPr id="15" name="Straight Connector 1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8F67CF8-BCB3-4A14-A859-06DB5E440FAE}"/>
              </a:ext>
            </a:extLst>
          </p:cNvPr>
          <p:cNvSpPr>
            <a:spLocks noGrp="1"/>
          </p:cNvSpPr>
          <p:nvPr>
            <p:ph type="title"/>
          </p:nvPr>
        </p:nvSpPr>
        <p:spPr>
          <a:xfrm>
            <a:off x="768096" y="585216"/>
            <a:ext cx="3796884" cy="1499616"/>
          </a:xfrm>
        </p:spPr>
        <p:txBody>
          <a:bodyPr vert="horz" lIns="91440" tIns="45720" rIns="91440" bIns="45720" rtlCol="0" anchor="ctr" anchorCtr="0">
            <a:normAutofit/>
          </a:bodyPr>
          <a:lstStyle/>
          <a:p>
            <a:pPr defTabSz="914400">
              <a:lnSpc>
                <a:spcPct val="90000"/>
              </a:lnSpc>
            </a:pPr>
            <a:r>
              <a:rPr lang="en-US" sz="2400" kern="1200" dirty="0">
                <a:solidFill>
                  <a:srgbClr val="FFFFFF"/>
                </a:solidFill>
                <a:latin typeface="+mj-lt"/>
                <a:ea typeface="+mj-ea"/>
                <a:cs typeface="+mj-cs"/>
              </a:rPr>
              <a:t>Assess the effectiveness of physical Security measures : 33%</a:t>
            </a:r>
          </a:p>
        </p:txBody>
      </p:sp>
      <p:sp>
        <p:nvSpPr>
          <p:cNvPr id="6" name="Subtitle 5">
            <a:extLst>
              <a:ext uri="{FF2B5EF4-FFF2-40B4-BE49-F238E27FC236}">
                <a16:creationId xmlns:a16="http://schemas.microsoft.com/office/drawing/2014/main" id="{5E5DC711-7383-4469-9C66-38CEE18E083D}"/>
              </a:ext>
            </a:extLst>
          </p:cNvPr>
          <p:cNvSpPr>
            <a:spLocks noGrp="1"/>
          </p:cNvSpPr>
          <p:nvPr>
            <p:ph type="body" sz="quarter" idx="10"/>
          </p:nvPr>
        </p:nvSpPr>
        <p:spPr>
          <a:xfrm>
            <a:off x="768096" y="2286000"/>
            <a:ext cx="3810924" cy="3931920"/>
          </a:xfrm>
        </p:spPr>
        <p:txBody>
          <a:bodyPr vert="horz" lIns="91440" tIns="45720" rIns="91440" bIns="45720" rtlCol="0">
            <a:normAutofit/>
          </a:bodyPr>
          <a:lstStyle/>
          <a:p>
            <a:pPr marL="342900" indent="-228600" defTabSz="914400">
              <a:lnSpc>
                <a:spcPct val="150000"/>
              </a:lnSpc>
              <a:buClr>
                <a:schemeClr val="bg1"/>
              </a:buClr>
            </a:pPr>
            <a:r>
              <a:rPr lang="en-US" sz="2000" dirty="0">
                <a:solidFill>
                  <a:srgbClr val="FFFFFF"/>
                </a:solidFill>
              </a:rPr>
              <a:t>Protection of personnel, technology and processes</a:t>
            </a:r>
          </a:p>
          <a:p>
            <a:pPr marL="342900" indent="-228600" defTabSz="914400">
              <a:lnSpc>
                <a:spcPct val="150000"/>
              </a:lnSpc>
              <a:buClr>
                <a:schemeClr val="bg1"/>
              </a:buClr>
            </a:pPr>
            <a:r>
              <a:rPr lang="en-US" sz="2000" dirty="0">
                <a:solidFill>
                  <a:srgbClr val="FFFFFF"/>
                </a:solidFill>
              </a:rPr>
              <a:t>Audit and testing techniques</a:t>
            </a:r>
          </a:p>
          <a:p>
            <a:pPr marL="342900" indent="-228600" defTabSz="914400">
              <a:lnSpc>
                <a:spcPct val="150000"/>
              </a:lnSpc>
              <a:buClr>
                <a:schemeClr val="bg1"/>
              </a:buClr>
            </a:pPr>
            <a:r>
              <a:rPr lang="en-US" sz="2000" dirty="0">
                <a:solidFill>
                  <a:srgbClr val="FFFFFF"/>
                </a:solidFill>
              </a:rPr>
              <a:t>Preventive and corrective maintenance for systems</a:t>
            </a:r>
          </a:p>
        </p:txBody>
      </p:sp>
    </p:spTree>
    <p:extLst>
      <p:ext uri="{BB962C8B-B14F-4D97-AF65-F5344CB8AC3E}">
        <p14:creationId xmlns:p14="http://schemas.microsoft.com/office/powerpoint/2010/main" val="1298969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8200" y="1524000"/>
            <a:ext cx="8077200" cy="1938992"/>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a:spAutoFit/>
          </a:bodyPr>
          <a:lstStyle/>
          <a:p>
            <a:pPr algn="ctr"/>
            <a:endParaRPr lang="en-US" sz="2000" b="1" dirty="0"/>
          </a:p>
          <a:p>
            <a:pPr algn="ctr"/>
            <a:endParaRPr lang="en-US" sz="2000" b="1" dirty="0"/>
          </a:p>
          <a:p>
            <a:pPr marL="457200" lvl="0" indent="-457200">
              <a:buFont typeface="+mj-lt"/>
              <a:buAutoNum type="arabicPeriod"/>
            </a:pPr>
            <a:r>
              <a:rPr lang="en-US" sz="2000" dirty="0"/>
              <a:t>Pre-delivery or factory acceptance tests</a:t>
            </a:r>
          </a:p>
          <a:p>
            <a:pPr marL="457200" lvl="0" indent="-457200">
              <a:buFont typeface="+mj-lt"/>
              <a:buAutoNum type="arabicPeriod"/>
            </a:pPr>
            <a:r>
              <a:rPr lang="en-US" sz="2000" dirty="0"/>
              <a:t>Site acceptance test</a:t>
            </a:r>
          </a:p>
          <a:p>
            <a:pPr marL="457200" lvl="0" indent="-457200">
              <a:buFont typeface="+mj-lt"/>
              <a:buAutoNum type="arabicPeriod"/>
            </a:pPr>
            <a:r>
              <a:rPr lang="en-US" sz="2000" dirty="0"/>
              <a:t>Reliability or availability tests</a:t>
            </a:r>
          </a:p>
          <a:p>
            <a:pPr marL="457200" lvl="0" indent="-457200">
              <a:buFont typeface="+mj-lt"/>
              <a:buAutoNum type="arabicPeriod"/>
            </a:pPr>
            <a:r>
              <a:rPr lang="en-US" sz="2000" dirty="0"/>
              <a:t>After-acceptance tests</a:t>
            </a:r>
          </a:p>
        </p:txBody>
      </p:sp>
      <p:sp>
        <p:nvSpPr>
          <p:cNvPr id="2" name="Title 1">
            <a:extLst>
              <a:ext uri="{FF2B5EF4-FFF2-40B4-BE49-F238E27FC236}">
                <a16:creationId xmlns:a16="http://schemas.microsoft.com/office/drawing/2014/main" id="{61F06211-AD35-44CD-8DE2-7C87E4488036}"/>
              </a:ext>
            </a:extLst>
          </p:cNvPr>
          <p:cNvSpPr>
            <a:spLocks noGrp="1"/>
          </p:cNvSpPr>
          <p:nvPr>
            <p:ph type="title"/>
          </p:nvPr>
        </p:nvSpPr>
        <p:spPr/>
        <p:txBody>
          <a:bodyPr/>
          <a:lstStyle/>
          <a:p>
            <a:r>
              <a:rPr lang="en-US" dirty="0"/>
              <a:t>Types of Systems Tests</a:t>
            </a:r>
          </a:p>
        </p:txBody>
      </p:sp>
    </p:spTree>
    <p:extLst>
      <p:ext uri="{BB962C8B-B14F-4D97-AF65-F5344CB8AC3E}">
        <p14:creationId xmlns:p14="http://schemas.microsoft.com/office/powerpoint/2010/main" val="2885953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latin typeface="Calibri" panose="020F0502020204030204" pitchFamily="34" charset="0"/>
                <a:cs typeface="Calibri" panose="020F0502020204030204" pitchFamily="34" charset="0"/>
              </a:rPr>
              <a:t>Personnel, equipment and processes</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802386" y="1801640"/>
            <a:ext cx="7543800" cy="3913360"/>
          </a:xfrm>
        </p:spPr>
        <p:txBody>
          <a:bodyPr/>
          <a:lstStyle/>
          <a:p>
            <a:r>
              <a:rPr lang="en-US" dirty="0">
                <a:latin typeface="Calibri" panose="020F0502020204030204" pitchFamily="34" charset="0"/>
                <a:cs typeface="Calibri" panose="020F0502020204030204" pitchFamily="34" charset="0"/>
              </a:rPr>
              <a:t>Video Systems – object classification, lag time, 24/7 operation, field of view, sensor integration</a:t>
            </a:r>
          </a:p>
          <a:p>
            <a:r>
              <a:rPr lang="en-US" dirty="0">
                <a:latin typeface="Calibri" panose="020F0502020204030204" pitchFamily="34" charset="0"/>
                <a:cs typeface="Calibri" panose="020F0502020204030204" pitchFamily="34" charset="0"/>
              </a:rPr>
              <a:t>Lights – are to standard</a:t>
            </a:r>
          </a:p>
          <a:p>
            <a:r>
              <a:rPr lang="en-US" dirty="0">
                <a:latin typeface="Calibri" panose="020F0502020204030204" pitchFamily="34" charset="0"/>
                <a:cs typeface="Calibri" panose="020F0502020204030204" pitchFamily="34" charset="0"/>
              </a:rPr>
              <a:t>Entry Control – are there redundancies</a:t>
            </a:r>
          </a:p>
        </p:txBody>
      </p:sp>
    </p:spTree>
    <p:extLst>
      <p:ext uri="{BB962C8B-B14F-4D97-AF65-F5344CB8AC3E}">
        <p14:creationId xmlns:p14="http://schemas.microsoft.com/office/powerpoint/2010/main" val="1583632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F67CF8-BCB3-4A14-A859-06DB5E440FAE}"/>
              </a:ext>
            </a:extLst>
          </p:cNvPr>
          <p:cNvSpPr>
            <a:spLocks noGrp="1"/>
          </p:cNvSpPr>
          <p:nvPr>
            <p:ph type="title"/>
          </p:nvPr>
        </p:nvSpPr>
        <p:spPr/>
        <p:txBody>
          <a:bodyPr vert="horz" lIns="91440" tIns="45720" rIns="91440" bIns="45720" rtlCol="0" anchor="t" anchorCtr="0">
            <a:normAutofit fontScale="90000"/>
          </a:bodyPr>
          <a:lstStyle/>
          <a:p>
            <a:r>
              <a:rPr lang="en-US" sz="3000" dirty="0">
                <a:solidFill>
                  <a:schemeClr val="accent1"/>
                </a:solidFill>
              </a:rPr>
              <a:t>Audit and testing techniques</a:t>
            </a:r>
            <a:br>
              <a:rPr lang="en-US" sz="3000" dirty="0">
                <a:solidFill>
                  <a:schemeClr val="accent1"/>
                </a:solidFill>
              </a:rPr>
            </a:br>
            <a:endParaRPr lang="en-US" sz="3000" dirty="0">
              <a:solidFill>
                <a:schemeClr val="accent1"/>
              </a:solidFill>
            </a:endParaRPr>
          </a:p>
        </p:txBody>
      </p:sp>
      <p:sp>
        <p:nvSpPr>
          <p:cNvPr id="6" name="Subtitle 5">
            <a:extLst>
              <a:ext uri="{FF2B5EF4-FFF2-40B4-BE49-F238E27FC236}">
                <a16:creationId xmlns:a16="http://schemas.microsoft.com/office/drawing/2014/main" id="{5E5DC711-7383-4469-9C66-38CEE18E083D}"/>
              </a:ext>
            </a:extLst>
          </p:cNvPr>
          <p:cNvSpPr>
            <a:spLocks noGrp="1"/>
          </p:cNvSpPr>
          <p:nvPr>
            <p:ph type="body" sz="quarter" idx="10"/>
          </p:nvPr>
        </p:nvSpPr>
        <p:spPr>
          <a:xfrm>
            <a:off x="800100" y="1937442"/>
            <a:ext cx="7543800" cy="3967682"/>
          </a:xfrm>
        </p:spPr>
        <p:txBody>
          <a:bodyPr>
            <a:normAutofit/>
          </a:bodyPr>
          <a:lstStyle/>
          <a:p>
            <a:pPr lvl="0"/>
            <a:r>
              <a:rPr lang="en-US" b="1" dirty="0"/>
              <a:t>Analysis</a:t>
            </a:r>
            <a:r>
              <a:rPr lang="en-US" dirty="0"/>
              <a:t>: The evaluation of the PPS compared to threats and asset value (not the overall risk analysis that is also done). </a:t>
            </a:r>
          </a:p>
          <a:p>
            <a:pPr lvl="0"/>
            <a:r>
              <a:rPr lang="en-US" dirty="0"/>
              <a:t>Analysis of the PPS</a:t>
            </a:r>
          </a:p>
          <a:p>
            <a:pPr lvl="1">
              <a:buFont typeface="Courier New" pitchFamily="49" charset="0"/>
              <a:buChar char="o"/>
            </a:pPr>
            <a:r>
              <a:rPr lang="en-US" dirty="0"/>
              <a:t> It establishes the assumption under which a design was formed</a:t>
            </a:r>
          </a:p>
          <a:p>
            <a:pPr lvl="1">
              <a:buFont typeface="Courier New" pitchFamily="49" charset="0"/>
              <a:buChar char="o"/>
            </a:pPr>
            <a:r>
              <a:rPr lang="en-US" dirty="0"/>
              <a:t>It relates system performance to threats and assets, making possible a </a:t>
            </a:r>
            <a:r>
              <a:rPr lang="en-US" b="1" dirty="0"/>
              <a:t>cost-benefit decision</a:t>
            </a:r>
            <a:r>
              <a:rPr lang="en-US" dirty="0"/>
              <a:t>.</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37067300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15F9E4-8867-40E5-B1D1-B86B6FA2341E}"/>
              </a:ext>
            </a:extLst>
          </p:cNvPr>
          <p:cNvSpPr>
            <a:spLocks noGrp="1"/>
          </p:cNvSpPr>
          <p:nvPr>
            <p:ph type="title"/>
          </p:nvPr>
        </p:nvSpPr>
        <p:spPr/>
        <p:txBody>
          <a:bodyPr/>
          <a:lstStyle/>
          <a:p>
            <a:r>
              <a:rPr lang="en-US" dirty="0"/>
              <a:t>PE = PI x PN</a:t>
            </a:r>
            <a:br>
              <a:rPr lang="en-US" dirty="0"/>
            </a:br>
            <a:endParaRPr lang="en-US" dirty="0"/>
          </a:p>
        </p:txBody>
      </p:sp>
      <p:sp>
        <p:nvSpPr>
          <p:cNvPr id="4" name="Text Placeholder 3">
            <a:extLst>
              <a:ext uri="{FF2B5EF4-FFF2-40B4-BE49-F238E27FC236}">
                <a16:creationId xmlns:a16="http://schemas.microsoft.com/office/drawing/2014/main" id="{477D287E-DC7D-4865-A221-3535BB7B837B}"/>
              </a:ext>
            </a:extLst>
          </p:cNvPr>
          <p:cNvSpPr>
            <a:spLocks noGrp="1"/>
          </p:cNvSpPr>
          <p:nvPr>
            <p:ph type="body" sz="quarter" idx="10"/>
          </p:nvPr>
        </p:nvSpPr>
        <p:spPr>
          <a:xfrm>
            <a:off x="607595" y="2057400"/>
            <a:ext cx="7543800" cy="3657601"/>
          </a:xfrm>
        </p:spPr>
        <p:txBody>
          <a:bodyPr/>
          <a:lstStyle/>
          <a:p>
            <a:r>
              <a:rPr lang="en-US" dirty="0"/>
              <a:t>PE: Physical protection system effectiveness</a:t>
            </a:r>
          </a:p>
          <a:p>
            <a:r>
              <a:rPr lang="en-US" dirty="0"/>
              <a:t>PI: Probability of interruption</a:t>
            </a:r>
          </a:p>
          <a:p>
            <a:r>
              <a:rPr lang="en-US" dirty="0"/>
              <a:t>PN: Probability of neutralization</a:t>
            </a:r>
          </a:p>
          <a:p>
            <a:endParaRPr lang="en-US" dirty="0"/>
          </a:p>
        </p:txBody>
      </p:sp>
    </p:spTree>
    <p:extLst>
      <p:ext uri="{BB962C8B-B14F-4D97-AF65-F5344CB8AC3E}">
        <p14:creationId xmlns:p14="http://schemas.microsoft.com/office/powerpoint/2010/main" val="8120989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295F-B9A7-481C-B43D-4C38E57B2BA0}"/>
              </a:ext>
            </a:extLst>
          </p:cNvPr>
          <p:cNvSpPr>
            <a:spLocks noGrp="1"/>
          </p:cNvSpPr>
          <p:nvPr>
            <p:ph type="title"/>
          </p:nvPr>
        </p:nvSpPr>
        <p:spPr/>
        <p:txBody>
          <a:bodyPr/>
          <a:lstStyle/>
          <a:p>
            <a:r>
              <a:rPr lang="en-US" dirty="0"/>
              <a:t>Qualitative Analysis</a:t>
            </a:r>
          </a:p>
        </p:txBody>
      </p:sp>
      <p:sp>
        <p:nvSpPr>
          <p:cNvPr id="3" name="Text Placeholder 2">
            <a:extLst>
              <a:ext uri="{FF2B5EF4-FFF2-40B4-BE49-F238E27FC236}">
                <a16:creationId xmlns:a16="http://schemas.microsoft.com/office/drawing/2014/main" id="{118ED161-985E-465A-8B10-83A81B5A4684}"/>
              </a:ext>
            </a:extLst>
          </p:cNvPr>
          <p:cNvSpPr>
            <a:spLocks noGrp="1"/>
          </p:cNvSpPr>
          <p:nvPr>
            <p:ph type="body" sz="quarter" idx="10"/>
          </p:nvPr>
        </p:nvSpPr>
        <p:spPr/>
        <p:txBody>
          <a:bodyPr numCol="2"/>
          <a:lstStyle/>
          <a:p>
            <a:pPr marL="342900" indent="-342900">
              <a:buFont typeface="Arial" panose="020B0604020202020204" pitchFamily="34" charset="0"/>
              <a:buChar char="•"/>
            </a:pPr>
            <a:r>
              <a:rPr lang="en-US" dirty="0"/>
              <a:t>Detect an adversary </a:t>
            </a:r>
          </a:p>
          <a:p>
            <a:pPr marL="342900" indent="-342900">
              <a:buFont typeface="Arial" panose="020B0604020202020204" pitchFamily="34" charset="0"/>
              <a:buChar char="•"/>
            </a:pPr>
            <a:r>
              <a:rPr lang="en-US" dirty="0"/>
              <a:t>Timely and accurate alarms</a:t>
            </a:r>
          </a:p>
          <a:p>
            <a:pPr marL="342900" indent="-342900">
              <a:buFont typeface="Arial" panose="020B0604020202020204" pitchFamily="34" charset="0"/>
              <a:buChar char="•"/>
            </a:pPr>
            <a:r>
              <a:rPr lang="en-US" dirty="0"/>
              <a:t>Timely  distribution of alarm to responders</a:t>
            </a:r>
          </a:p>
          <a:p>
            <a:pPr marL="342900" indent="-342900">
              <a:buFont typeface="Arial" panose="020B0604020202020204" pitchFamily="34" charset="0"/>
              <a:buChar char="•"/>
            </a:pPr>
            <a:r>
              <a:rPr lang="en-US" dirty="0"/>
              <a:t>Does it address 3 D’s</a:t>
            </a:r>
          </a:p>
          <a:p>
            <a:pPr marL="342900" indent="-342900">
              <a:buFont typeface="Arial" panose="020B0604020202020204" pitchFamily="34" charset="0"/>
              <a:buChar char="•"/>
            </a:pPr>
            <a:r>
              <a:rPr lang="en-US" dirty="0"/>
              <a:t>Detection before delay?</a:t>
            </a:r>
          </a:p>
          <a:p>
            <a:pPr marL="342900" indent="-342900">
              <a:buFont typeface="Arial" panose="020B0604020202020204" pitchFamily="34" charset="0"/>
              <a:buChar char="•"/>
            </a:pPr>
            <a:r>
              <a:rPr lang="en-US" dirty="0"/>
              <a:t>Is the delay sufficient?</a:t>
            </a:r>
          </a:p>
          <a:p>
            <a:pPr marL="342900" indent="-342900">
              <a:buFont typeface="Arial" panose="020B0604020202020204" pitchFamily="34" charset="0"/>
              <a:buChar char="•"/>
            </a:pPr>
            <a:r>
              <a:rPr lang="en-US" dirty="0"/>
              <a:t>Protection in depth</a:t>
            </a:r>
          </a:p>
          <a:p>
            <a:pPr marL="342900" indent="-342900">
              <a:buFont typeface="Arial" panose="020B0604020202020204" pitchFamily="34" charset="0"/>
              <a:buChar char="•"/>
            </a:pPr>
            <a:r>
              <a:rPr lang="en-US" dirty="0"/>
              <a:t>Balanced protection</a:t>
            </a:r>
          </a:p>
          <a:p>
            <a:pPr marL="342900" indent="-342900">
              <a:buFont typeface="Arial" panose="020B0604020202020204" pitchFamily="34" charset="0"/>
              <a:buChar char="•"/>
            </a:pPr>
            <a:r>
              <a:rPr lang="en-US" dirty="0"/>
              <a:t>Engage adversaries</a:t>
            </a:r>
          </a:p>
          <a:p>
            <a:pPr marL="342900" indent="-342900">
              <a:buFont typeface="Arial" panose="020B0604020202020204" pitchFamily="34" charset="0"/>
              <a:buChar char="•"/>
            </a:pPr>
            <a:r>
              <a:rPr lang="en-US" dirty="0"/>
              <a:t>Path/Scenario Analysis</a:t>
            </a:r>
          </a:p>
        </p:txBody>
      </p:sp>
      <p:sp>
        <p:nvSpPr>
          <p:cNvPr id="4" name="Footer Placeholder 3">
            <a:extLst>
              <a:ext uri="{FF2B5EF4-FFF2-40B4-BE49-F238E27FC236}">
                <a16:creationId xmlns:a16="http://schemas.microsoft.com/office/drawing/2014/main" id="{46E31D67-08C6-48D4-B73B-6616BA94770D}"/>
              </a:ext>
            </a:extLst>
          </p:cNvPr>
          <p:cNvSpPr>
            <a:spLocks noGrp="1"/>
          </p:cNvSpPr>
          <p:nvPr>
            <p:ph type="ftr" sz="quarter" idx="3"/>
          </p:nvPr>
        </p:nvSpPr>
        <p:spPr/>
        <p:txBody>
          <a:bodyPr/>
          <a:lstStyle/>
          <a:p>
            <a:pPr>
              <a:defRPr/>
            </a:pPr>
            <a:r>
              <a:rPr lang="en-US"/>
              <a:t>©2017 ASIS International </a:t>
            </a:r>
          </a:p>
        </p:txBody>
      </p:sp>
    </p:spTree>
    <p:extLst>
      <p:ext uri="{BB962C8B-B14F-4D97-AF65-F5344CB8AC3E}">
        <p14:creationId xmlns:p14="http://schemas.microsoft.com/office/powerpoint/2010/main" val="40006943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ChangeArrowheads="1"/>
          </p:cNvSpPr>
          <p:nvPr/>
        </p:nvSpPr>
        <p:spPr bwMode="auto">
          <a:xfrm>
            <a:off x="762000" y="2226177"/>
            <a:ext cx="8382000" cy="2246769"/>
          </a:xfrm>
          <a:prstGeom prst="rect">
            <a:avLst/>
          </a:prstGeom>
          <a:noFill/>
          <a:ln>
            <a:noFill/>
            <a:headEnd/>
            <a:tailEn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a:ln>
                <a:noFill/>
              </a:ln>
              <a:solidFill>
                <a:schemeClr val="tx1"/>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a:ln>
                  <a:noFill/>
                </a:ln>
                <a:solidFill>
                  <a:schemeClr val="tx1"/>
                </a:solidFill>
                <a:effectLst/>
                <a:ea typeface="Calibri" pitchFamily="34" charset="0"/>
                <a:cs typeface="Times New Roman" pitchFamily="18" charset="0"/>
              </a:rPr>
              <a:t>Operational tests</a:t>
            </a:r>
            <a:endParaRPr kumimoji="0" lang="en-US" sz="2000" b="0" i="0" u="none" strike="noStrike" cap="none" normalizeH="0" baseline="0" dirty="0">
              <a:ln>
                <a:noFill/>
              </a:ln>
              <a:solidFill>
                <a:schemeClr val="tx1"/>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a:ln>
                  <a:noFill/>
                </a:ln>
                <a:solidFill>
                  <a:schemeClr val="tx1"/>
                </a:solidFill>
                <a:effectLst/>
                <a:ea typeface="Calibri" pitchFamily="34" charset="0"/>
                <a:cs typeface="Times New Roman" pitchFamily="18" charset="0"/>
              </a:rPr>
              <a:t>Performance tests</a:t>
            </a:r>
            <a:endParaRPr kumimoji="0" lang="en-US" sz="2000" b="0" i="0" u="none" strike="noStrike" cap="none" normalizeH="0" baseline="0" dirty="0">
              <a:ln>
                <a:noFill/>
              </a:ln>
              <a:solidFill>
                <a:schemeClr val="tx1"/>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a:ln>
                  <a:noFill/>
                </a:ln>
                <a:solidFill>
                  <a:schemeClr val="tx1"/>
                </a:solidFill>
                <a:effectLst/>
                <a:ea typeface="Calibri" pitchFamily="34" charset="0"/>
                <a:cs typeface="Times New Roman" pitchFamily="18" charset="0"/>
              </a:rPr>
              <a:t>Post maintenance tests</a:t>
            </a:r>
            <a:endParaRPr kumimoji="0" lang="en-US" sz="2000" b="0" i="0" u="none" strike="noStrike" cap="none" normalizeH="0" baseline="0" dirty="0">
              <a:ln>
                <a:noFill/>
              </a:ln>
              <a:solidFill>
                <a:schemeClr val="tx1"/>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a:ln>
                  <a:noFill/>
                </a:ln>
                <a:solidFill>
                  <a:schemeClr val="tx1"/>
                </a:solidFill>
                <a:effectLst/>
                <a:ea typeface="Calibri" pitchFamily="34" charset="0"/>
                <a:cs typeface="Times New Roman" pitchFamily="18" charset="0"/>
              </a:rPr>
              <a:t>Subsystem tests</a:t>
            </a:r>
            <a:endParaRPr kumimoji="0" lang="en-US" sz="2000" b="0" i="0" u="none" strike="noStrike" cap="none" normalizeH="0" baseline="0" dirty="0">
              <a:ln>
                <a:noFill/>
              </a:ln>
              <a:solidFill>
                <a:schemeClr val="tx1"/>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a:ln>
                  <a:noFill/>
                </a:ln>
                <a:solidFill>
                  <a:schemeClr val="tx1"/>
                </a:solidFill>
                <a:effectLst/>
                <a:ea typeface="Calibri" pitchFamily="34" charset="0"/>
                <a:cs typeface="Times New Roman" pitchFamily="18" charset="0"/>
              </a:rPr>
              <a:t>Limited scope tests</a:t>
            </a:r>
            <a:endParaRPr kumimoji="0" lang="en-US" sz="2000" b="0" i="0" u="none" strike="noStrike" cap="none" normalizeH="0" baseline="0" dirty="0">
              <a:ln>
                <a:noFill/>
              </a:ln>
              <a:solidFill>
                <a:schemeClr val="tx1"/>
              </a:solidFill>
              <a:effectLst/>
              <a:cs typeface="Arial"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sz="2000" b="0" i="0" u="none" strike="noStrike" cap="none" normalizeH="0" baseline="0" dirty="0">
                <a:ln>
                  <a:noFill/>
                </a:ln>
                <a:solidFill>
                  <a:schemeClr val="tx1"/>
                </a:solidFill>
                <a:effectLst/>
                <a:ea typeface="Calibri" pitchFamily="34" charset="0"/>
                <a:cs typeface="Times New Roman" pitchFamily="18" charset="0"/>
              </a:rPr>
              <a:t>Evaluation tests</a:t>
            </a:r>
            <a:endParaRPr kumimoji="0" lang="en-US" sz="2000" b="0" i="0" u="none" strike="noStrike" cap="none" normalizeH="0" baseline="0" dirty="0">
              <a:ln>
                <a:noFill/>
              </a:ln>
              <a:solidFill>
                <a:schemeClr val="tx1"/>
              </a:solidFill>
              <a:effectLst/>
              <a:cs typeface="Arial" pitchFamily="34" charset="0"/>
            </a:endParaRPr>
          </a:p>
        </p:txBody>
      </p:sp>
      <p:sp>
        <p:nvSpPr>
          <p:cNvPr id="2" name="Title 1">
            <a:extLst>
              <a:ext uri="{FF2B5EF4-FFF2-40B4-BE49-F238E27FC236}">
                <a16:creationId xmlns:a16="http://schemas.microsoft.com/office/drawing/2014/main" id="{3F1D13A1-5530-44A1-9146-C3D252BFC727}"/>
              </a:ext>
            </a:extLst>
          </p:cNvPr>
          <p:cNvSpPr>
            <a:spLocks noGrp="1"/>
          </p:cNvSpPr>
          <p:nvPr>
            <p:ph type="title"/>
          </p:nvPr>
        </p:nvSpPr>
        <p:spPr/>
        <p:txBody>
          <a:bodyPr/>
          <a:lstStyle/>
          <a:p>
            <a:r>
              <a:rPr lang="en-US" dirty="0"/>
              <a:t>After-Implementation Testing</a:t>
            </a:r>
          </a:p>
        </p:txBody>
      </p:sp>
    </p:spTree>
    <p:extLst>
      <p:ext uri="{BB962C8B-B14F-4D97-AF65-F5344CB8AC3E}">
        <p14:creationId xmlns:p14="http://schemas.microsoft.com/office/powerpoint/2010/main" val="1636268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F67CF8-BCB3-4A14-A859-06DB5E440FAE}"/>
              </a:ext>
            </a:extLst>
          </p:cNvPr>
          <p:cNvSpPr>
            <a:spLocks noGrp="1"/>
          </p:cNvSpPr>
          <p:nvPr>
            <p:ph type="title"/>
          </p:nvPr>
        </p:nvSpPr>
        <p:spPr/>
        <p:txBody>
          <a:bodyPr vert="horz" lIns="91440" tIns="45720" rIns="91440" bIns="45720" rtlCol="0" anchor="t" anchorCtr="0">
            <a:normAutofit fontScale="90000"/>
          </a:bodyPr>
          <a:lstStyle/>
          <a:p>
            <a:r>
              <a:rPr lang="en-US" sz="3000" dirty="0">
                <a:solidFill>
                  <a:schemeClr val="accent1"/>
                </a:solidFill>
              </a:rPr>
              <a:t>Preventive and corrective maintenance for systems</a:t>
            </a:r>
            <a:br>
              <a:rPr lang="en-US" sz="3000" dirty="0">
                <a:solidFill>
                  <a:schemeClr val="accent1"/>
                </a:solidFill>
              </a:rPr>
            </a:br>
            <a:endParaRPr lang="en-US" sz="3000" dirty="0">
              <a:solidFill>
                <a:schemeClr val="accent1"/>
              </a:solidFill>
            </a:endParaRPr>
          </a:p>
        </p:txBody>
      </p:sp>
      <p:sp>
        <p:nvSpPr>
          <p:cNvPr id="6" name="Subtitle 5">
            <a:extLst>
              <a:ext uri="{FF2B5EF4-FFF2-40B4-BE49-F238E27FC236}">
                <a16:creationId xmlns:a16="http://schemas.microsoft.com/office/drawing/2014/main" id="{5E5DC711-7383-4469-9C66-38CEE18E083D}"/>
              </a:ext>
            </a:extLst>
          </p:cNvPr>
          <p:cNvSpPr>
            <a:spLocks noGrp="1"/>
          </p:cNvSpPr>
          <p:nvPr>
            <p:ph type="body" sz="quarter" idx="10"/>
          </p:nvPr>
        </p:nvSpPr>
        <p:spPr>
          <a:xfrm>
            <a:off x="800100" y="1937442"/>
            <a:ext cx="7543800" cy="3967682"/>
          </a:xfrm>
        </p:spPr>
        <p:txBody>
          <a:bodyPr>
            <a:normAutofit/>
          </a:bodyPr>
          <a:lstStyle/>
          <a:p>
            <a:pPr defTabSz="914400" fontAlgn="base">
              <a:spcBef>
                <a:spcPct val="0"/>
              </a:spcBef>
              <a:spcAft>
                <a:spcPct val="0"/>
              </a:spcAft>
              <a:buClrTx/>
              <a:tabLst/>
            </a:pPr>
            <a:r>
              <a:rPr lang="en-US" sz="2000" dirty="0">
                <a:ea typeface="Calibri" pitchFamily="34" charset="0"/>
                <a:cs typeface="Times New Roman" pitchFamily="18" charset="0"/>
              </a:rPr>
              <a:t>2 Main Types of Maintenance</a:t>
            </a:r>
          </a:p>
          <a:p>
            <a:pPr marL="0" indent="0" defTabSz="914400" fontAlgn="base">
              <a:spcBef>
                <a:spcPct val="0"/>
              </a:spcBef>
              <a:spcAft>
                <a:spcPct val="0"/>
              </a:spcAft>
              <a:buClrTx/>
              <a:buNone/>
              <a:tabLst/>
            </a:pPr>
            <a:endParaRPr lang="en-US" sz="2000" dirty="0">
              <a:ea typeface="Calibri" pitchFamily="34" charset="0"/>
              <a:cs typeface="Times New Roman" pitchFamily="18" charset="0"/>
            </a:endParaRPr>
          </a:p>
          <a:p>
            <a:pPr defTabSz="914400" fontAlgn="base">
              <a:spcBef>
                <a:spcPct val="0"/>
              </a:spcBef>
              <a:spcAft>
                <a:spcPct val="0"/>
              </a:spcAft>
              <a:buClrTx/>
              <a:tabLst/>
            </a:pPr>
            <a:r>
              <a:rPr lang="en-US" sz="2000" dirty="0">
                <a:ea typeface="Calibri" pitchFamily="34" charset="0"/>
                <a:cs typeface="Times New Roman" pitchFamily="18" charset="0"/>
              </a:rPr>
              <a:t>BOTH are normally included in a service agreement</a:t>
            </a:r>
            <a:endParaRPr lang="en-US" sz="2000" dirty="0">
              <a:cs typeface="Arial" pitchFamily="34" charset="0"/>
            </a:endParaRPr>
          </a:p>
          <a:p>
            <a:pPr marL="0" indent="0" algn="l">
              <a:buNone/>
            </a:pPr>
            <a:endParaRPr lang="en-US" dirty="0"/>
          </a:p>
        </p:txBody>
      </p:sp>
      <p:graphicFrame>
        <p:nvGraphicFramePr>
          <p:cNvPr id="4" name="Diagram 3">
            <a:extLst>
              <a:ext uri="{FF2B5EF4-FFF2-40B4-BE49-F238E27FC236}">
                <a16:creationId xmlns:a16="http://schemas.microsoft.com/office/drawing/2014/main" id="{80FEB679-4A73-46B4-920F-E1825FF255B0}"/>
              </a:ext>
            </a:extLst>
          </p:cNvPr>
          <p:cNvGraphicFramePr/>
          <p:nvPr>
            <p:extLst>
              <p:ext uri="{D42A27DB-BD31-4B8C-83A1-F6EECF244321}">
                <p14:modId xmlns:p14="http://schemas.microsoft.com/office/powerpoint/2010/main" val="2162545902"/>
              </p:ext>
            </p:extLst>
          </p:nvPr>
        </p:nvGraphicFramePr>
        <p:xfrm>
          <a:off x="1841625" y="4582564"/>
          <a:ext cx="5460749" cy="13225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3234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7220288"/>
      </p:ext>
    </p:extLst>
  </p:cSld>
  <p:clrMapOvr>
    <a:masterClrMapping/>
  </p:clrMapOvr>
  <p:transition>
    <p:wheel/>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panose="020F0502020204030204" pitchFamily="34" charset="0"/>
                <a:cs typeface="Calibri" panose="020F0502020204030204" pitchFamily="34" charset="0"/>
              </a:rPr>
              <a:t>Physical Security Equipment</a:t>
            </a:r>
          </a:p>
        </p:txBody>
      </p:sp>
      <p:sp>
        <p:nvSpPr>
          <p:cNvPr id="6" name="Content Placeholder 5"/>
          <p:cNvSpPr>
            <a:spLocks noGrp="1"/>
          </p:cNvSpPr>
          <p:nvPr>
            <p:ph idx="1"/>
          </p:nvPr>
        </p:nvSpPr>
        <p:spPr/>
        <p:txBody>
          <a:bodyPr/>
          <a:lstStyle/>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Sensors</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Video Systems</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Alarms</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Entry Control</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Barriers</a:t>
            </a:r>
          </a:p>
          <a:p>
            <a:pPr marL="457200" indent="-457200">
              <a:buFont typeface="Arial" panose="020B0604020202020204" pitchFamily="34" charset="0"/>
              <a:buChar char="•"/>
            </a:pPr>
            <a:r>
              <a:rPr lang="en-US" sz="2800" dirty="0">
                <a:latin typeface="Calibri" panose="020F0502020204030204" pitchFamily="34" charset="0"/>
                <a:cs typeface="Calibri" panose="020F0502020204030204" pitchFamily="34" charset="0"/>
              </a:rPr>
              <a:t>Lighting</a:t>
            </a:r>
          </a:p>
        </p:txBody>
      </p:sp>
      <p:pic>
        <p:nvPicPr>
          <p:cNvPr id="2" name="Picture 1" descr="... in order to achieve a proper balance of &lt;strong&gt;physical&lt;/strong&gt; &lt;strong&gt;security&lt;/strong&gt;. They a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689" y="1892723"/>
            <a:ext cx="3377497" cy="3377497"/>
          </a:xfrm>
          <a:prstGeom prst="rect">
            <a:avLst/>
          </a:prstGeom>
        </p:spPr>
      </p:pic>
    </p:spTree>
    <p:extLst>
      <p:ext uri="{BB962C8B-B14F-4D97-AF65-F5344CB8AC3E}">
        <p14:creationId xmlns:p14="http://schemas.microsoft.com/office/powerpoint/2010/main" val="3531972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6F0AB-59B5-4312-B6A8-E38F74AD1AE3}"/>
              </a:ext>
            </a:extLst>
          </p:cNvPr>
          <p:cNvSpPr>
            <a:spLocks noGrp="1"/>
          </p:cNvSpPr>
          <p:nvPr>
            <p:ph type="title"/>
          </p:nvPr>
        </p:nvSpPr>
        <p:spPr/>
        <p:txBody>
          <a:bodyPr/>
          <a:lstStyle/>
          <a:p>
            <a:r>
              <a:rPr lang="en-US" dirty="0"/>
              <a:t>Notes</a:t>
            </a:r>
          </a:p>
        </p:txBody>
      </p:sp>
      <p:sp>
        <p:nvSpPr>
          <p:cNvPr id="3" name="Text Placeholder 2">
            <a:extLst>
              <a:ext uri="{FF2B5EF4-FFF2-40B4-BE49-F238E27FC236}">
                <a16:creationId xmlns:a16="http://schemas.microsoft.com/office/drawing/2014/main" id="{650BF63D-42F1-46E3-88E7-5FEBF83428ED}"/>
              </a:ext>
            </a:extLst>
          </p:cNvPr>
          <p:cNvSpPr>
            <a:spLocks noGrp="1"/>
          </p:cNvSpPr>
          <p:nvPr>
            <p:ph type="body" sz="quarter" idx="10"/>
          </p:nvPr>
        </p:nvSpPr>
        <p:spPr/>
        <p:txBody>
          <a:bodyPr/>
          <a:lstStyle/>
          <a:p>
            <a:r>
              <a:rPr lang="en-US" dirty="0"/>
              <a:t>CPP Exam Guidelines</a:t>
            </a:r>
          </a:p>
          <a:p>
            <a:endParaRPr lang="en-US" dirty="0"/>
          </a:p>
          <a:p>
            <a:r>
              <a:rPr lang="en-US" dirty="0"/>
              <a:t>Notable / Tip </a:t>
            </a:r>
          </a:p>
          <a:p>
            <a:endParaRPr lang="en-US" dirty="0"/>
          </a:p>
          <a:p>
            <a:r>
              <a:rPr lang="en-US" dirty="0"/>
              <a:t>Big Picture</a:t>
            </a:r>
          </a:p>
        </p:txBody>
      </p:sp>
      <p:pic>
        <p:nvPicPr>
          <p:cNvPr id="5" name="Graphic 4" descr="Checklist">
            <a:extLst>
              <a:ext uri="{FF2B5EF4-FFF2-40B4-BE49-F238E27FC236}">
                <a16:creationId xmlns:a16="http://schemas.microsoft.com/office/drawing/2014/main" id="{C7FDAE35-B2BC-43F5-8809-6EF90F237B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05200" y="1905000"/>
            <a:ext cx="914400" cy="914400"/>
          </a:xfrm>
          <a:prstGeom prst="rect">
            <a:avLst/>
          </a:prstGeom>
        </p:spPr>
      </p:pic>
      <p:pic>
        <p:nvPicPr>
          <p:cNvPr id="7" name="Graphic 6" descr="Bullseye">
            <a:extLst>
              <a:ext uri="{FF2B5EF4-FFF2-40B4-BE49-F238E27FC236}">
                <a16:creationId xmlns:a16="http://schemas.microsoft.com/office/drawing/2014/main" id="{CCDE1CAE-2F42-46BB-B5E2-986A8AE613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05200" y="2971801"/>
            <a:ext cx="914400" cy="914400"/>
          </a:xfrm>
          <a:prstGeom prst="rect">
            <a:avLst/>
          </a:prstGeom>
        </p:spPr>
      </p:pic>
      <p:pic>
        <p:nvPicPr>
          <p:cNvPr id="9" name="Graphic 8" descr="Head with Gears">
            <a:extLst>
              <a:ext uri="{FF2B5EF4-FFF2-40B4-BE49-F238E27FC236}">
                <a16:creationId xmlns:a16="http://schemas.microsoft.com/office/drawing/2014/main" id="{CAD4372E-4DA2-4599-B530-AC4E067D43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05200" y="4114800"/>
            <a:ext cx="914400" cy="914400"/>
          </a:xfrm>
          <a:prstGeom prst="rect">
            <a:avLst/>
          </a:prstGeom>
        </p:spPr>
      </p:pic>
    </p:spTree>
    <p:extLst>
      <p:ext uri="{BB962C8B-B14F-4D97-AF65-F5344CB8AC3E}">
        <p14:creationId xmlns:p14="http://schemas.microsoft.com/office/powerpoint/2010/main" val="324557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panose="020F0502020204030204" pitchFamily="34" charset="0"/>
                <a:cs typeface="Calibri" panose="020F0502020204030204" pitchFamily="34" charset="0"/>
              </a:rPr>
              <a:t>Sensors</a:t>
            </a:r>
          </a:p>
        </p:txBody>
      </p:sp>
      <p:sp>
        <p:nvSpPr>
          <p:cNvPr id="4" name="Footer Placeholder 3"/>
          <p:cNvSpPr>
            <a:spLocks noGrp="1"/>
          </p:cNvSpPr>
          <p:nvPr>
            <p:ph type="ftr" sz="quarter" idx="11"/>
          </p:nvPr>
        </p:nvSpPr>
        <p:spPr/>
        <p:txBody>
          <a:bodyPr/>
          <a:lstStyle/>
          <a:p>
            <a:pPr>
              <a:defRPr/>
            </a:pPr>
            <a:r>
              <a:rPr lang="en-US"/>
              <a:t>©2017 ASIS International </a:t>
            </a:r>
          </a:p>
        </p:txBody>
      </p:sp>
      <p:pic>
        <p:nvPicPr>
          <p:cNvPr id="7" name="Picture 6" descr="Pero qué cosa más bonita!: Sorteo Lote Caudalie gracias a ..."/>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240156" y="1903648"/>
            <a:ext cx="2663687" cy="266368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45368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507950896"/>
              </p:ext>
            </p:extLst>
          </p:nvPr>
        </p:nvGraphicFramePr>
        <p:xfrm>
          <a:off x="1547932" y="1537252"/>
          <a:ext cx="6450496" cy="4787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p:txBody>
          <a:bodyPr/>
          <a:lstStyle/>
          <a:p>
            <a:r>
              <a:rPr lang="en-US" dirty="0">
                <a:latin typeface="Calibri" panose="020F0502020204030204" pitchFamily="34" charset="0"/>
                <a:cs typeface="Calibri" panose="020F0502020204030204" pitchFamily="34" charset="0"/>
              </a:rPr>
              <a:t>Interior Sensors</a:t>
            </a:r>
          </a:p>
        </p:txBody>
      </p:sp>
    </p:spTree>
    <p:extLst>
      <p:ext uri="{BB962C8B-B14F-4D97-AF65-F5344CB8AC3E}">
        <p14:creationId xmlns:p14="http://schemas.microsoft.com/office/powerpoint/2010/main" val="3623474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5487" y="1727597"/>
            <a:ext cx="4572000" cy="3702552"/>
          </a:xfrm>
          <a:prstGeom prst="rect">
            <a:avLst/>
          </a:prstGeom>
        </p:spPr>
        <p:txBody>
          <a:bodyPr>
            <a:spAutoFit/>
          </a:bodyPr>
          <a:lstStyle/>
          <a:p>
            <a:pPr marL="685800" marR="0">
              <a:lnSpc>
                <a:spcPct val="115000"/>
              </a:lnSpc>
              <a:spcBef>
                <a:spcPts val="0"/>
              </a:spcBef>
              <a:spcAft>
                <a:spcPts val="0"/>
              </a:spcAft>
            </a:pPr>
            <a:r>
              <a:rPr lang="en-US" dirty="0">
                <a:solidFill>
                  <a:schemeClr val="accent6"/>
                </a:solidFill>
                <a:latin typeface="Arial" panose="020B0604020202020204" pitchFamily="34" charset="0"/>
                <a:ea typeface="Calibri" panose="020F0502020204030204" pitchFamily="34" charset="0"/>
                <a:cs typeface="Arial" panose="020B0604020202020204" pitchFamily="34" charset="0"/>
              </a:rPr>
              <a:t>Passive</a:t>
            </a:r>
          </a:p>
          <a:p>
            <a:pPr marL="1028700" marR="0" indent="-342900">
              <a:lnSpc>
                <a:spcPct val="115000"/>
              </a:lnSpc>
              <a:spcBef>
                <a:spcPts val="0"/>
              </a:spcBef>
              <a:spcAft>
                <a:spcPts val="0"/>
              </a:spcAft>
              <a:buFont typeface="Arial" panose="020B0604020202020204" pitchFamily="34" charset="0"/>
              <a:buChar char="•"/>
            </a:pPr>
            <a:r>
              <a:rPr lang="en-US" sz="2200" dirty="0">
                <a:latin typeface="Arial" panose="020B0604020202020204" pitchFamily="34" charset="0"/>
                <a:ea typeface="Calibri" panose="020F0502020204030204" pitchFamily="34" charset="0"/>
                <a:cs typeface="Arial" panose="020B0604020202020204" pitchFamily="34" charset="0"/>
              </a:rPr>
              <a:t>No signal from a transmitter </a:t>
            </a:r>
          </a:p>
          <a:p>
            <a:pPr marL="1028700" marR="0" indent="-342900">
              <a:lnSpc>
                <a:spcPct val="115000"/>
              </a:lnSpc>
              <a:spcBef>
                <a:spcPts val="0"/>
              </a:spcBef>
              <a:spcAft>
                <a:spcPts val="0"/>
              </a:spcAft>
              <a:buFont typeface="Arial" panose="020B0604020202020204" pitchFamily="34" charset="0"/>
              <a:buChar char="•"/>
            </a:pPr>
            <a:r>
              <a:rPr lang="en-US" sz="2200" dirty="0">
                <a:latin typeface="Arial" panose="020B0604020202020204" pitchFamily="34" charset="0"/>
                <a:ea typeface="Calibri" panose="020F0502020204030204" pitchFamily="34" charset="0"/>
                <a:cs typeface="Arial" panose="020B0604020202020204" pitchFamily="34" charset="0"/>
              </a:rPr>
              <a:t>Energized near sensor</a:t>
            </a:r>
            <a:endParaRPr lang="en-US" sz="2200" dirty="0">
              <a:latin typeface="Arial" panose="020B060402020202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0"/>
              </a:spcAft>
            </a:pPr>
            <a:endParaRPr lang="en-US" dirty="0">
              <a:latin typeface="Arial" panose="020B0604020202020204" pitchFamily="34" charset="0"/>
              <a:ea typeface="Calibri" panose="020F0502020204030204" pitchFamily="34" charset="0"/>
              <a:cs typeface="Arial" panose="020B0604020202020204" pitchFamily="34" charset="0"/>
            </a:endParaRPr>
          </a:p>
          <a:p>
            <a:pPr marL="685800" marR="0">
              <a:lnSpc>
                <a:spcPct val="115000"/>
              </a:lnSpc>
              <a:spcBef>
                <a:spcPts val="0"/>
              </a:spcBef>
              <a:spcAft>
                <a:spcPts val="0"/>
              </a:spcAft>
            </a:pPr>
            <a:r>
              <a:rPr lang="en-US" dirty="0">
                <a:solidFill>
                  <a:schemeClr val="accent6"/>
                </a:solidFill>
                <a:latin typeface="Arial" panose="020B0604020202020204" pitchFamily="34" charset="0"/>
                <a:ea typeface="Calibri" panose="020F0502020204030204" pitchFamily="34" charset="0"/>
                <a:cs typeface="Arial" panose="020B0604020202020204" pitchFamily="34" charset="0"/>
              </a:rPr>
              <a:t>Active</a:t>
            </a:r>
          </a:p>
          <a:p>
            <a:pPr marL="1028700" marR="0" indent="-342900">
              <a:lnSpc>
                <a:spcPct val="115000"/>
              </a:lnSpc>
              <a:spcBef>
                <a:spcPts val="0"/>
              </a:spcBef>
              <a:spcAft>
                <a:spcPts val="0"/>
              </a:spcAft>
              <a:buFont typeface="Arial" panose="020B0604020202020204" pitchFamily="34" charset="0"/>
              <a:buChar char="•"/>
            </a:pPr>
            <a:r>
              <a:rPr lang="en-US" sz="2200" dirty="0">
                <a:latin typeface="Arial" panose="020B0604020202020204" pitchFamily="34" charset="0"/>
                <a:ea typeface="Calibri" panose="020F0502020204030204" pitchFamily="34" charset="0"/>
                <a:cs typeface="Arial" panose="020B0604020202020204" pitchFamily="34" charset="0"/>
              </a:rPr>
              <a:t>Transmitter &amp; Receiver </a:t>
            </a:r>
          </a:p>
          <a:p>
            <a:pPr marL="1028700" marR="0" indent="-342900">
              <a:lnSpc>
                <a:spcPct val="115000"/>
              </a:lnSpc>
              <a:spcBef>
                <a:spcPts val="0"/>
              </a:spcBef>
              <a:spcAft>
                <a:spcPts val="0"/>
              </a:spcAft>
              <a:buFont typeface="Arial" panose="020B0604020202020204" pitchFamily="34" charset="0"/>
              <a:buChar char="•"/>
            </a:pPr>
            <a:r>
              <a:rPr lang="en-US" sz="2200" dirty="0">
                <a:latin typeface="Arial" panose="020B0604020202020204" pitchFamily="34" charset="0"/>
                <a:ea typeface="Calibri" panose="020F0502020204030204" pitchFamily="34" charset="0"/>
                <a:cs typeface="Arial" panose="020B0604020202020204" pitchFamily="34" charset="0"/>
              </a:rPr>
              <a:t>Detect change or deflection of signal</a:t>
            </a:r>
            <a:endParaRPr lang="en-US" sz="2200" dirty="0">
              <a:effectLst/>
              <a:latin typeface="Arial" panose="020B0604020202020204" pitchFamily="34" charset="0"/>
              <a:ea typeface="Calibri" panose="020F0502020204030204" pitchFamily="34" charset="0"/>
              <a:cs typeface="Times New Roman" panose="02020603050405020304" pitchFamily="18" charset="0"/>
            </a:endParaRPr>
          </a:p>
        </p:txBody>
      </p:sp>
      <p:pic>
        <p:nvPicPr>
          <p:cNvPr id="10" name="Picture 9" descr="Sensor-Glass Break-1.jpg"/>
          <p:cNvPicPr>
            <a:picLocks noChangeAspect="1"/>
          </p:cNvPicPr>
          <p:nvPr/>
        </p:nvPicPr>
        <p:blipFill>
          <a:blip r:embed="rId3" cstate="print"/>
          <a:stretch>
            <a:fillRect/>
          </a:stretch>
        </p:blipFill>
        <p:spPr>
          <a:xfrm>
            <a:off x="5237487" y="1727597"/>
            <a:ext cx="2780832" cy="2085624"/>
          </a:xfrm>
          <a:prstGeom prst="rect">
            <a:avLst/>
          </a:prstGeom>
          <a:ln>
            <a:solidFill>
              <a:schemeClr val="accent6"/>
            </a:solid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7487" y="4147620"/>
            <a:ext cx="2859509" cy="1585228"/>
          </a:xfrm>
          <a:prstGeom prst="rect">
            <a:avLst/>
          </a:prstGeom>
          <a:ln>
            <a:solidFill>
              <a:schemeClr val="accent6"/>
            </a:solidFill>
          </a:ln>
        </p:spPr>
      </p:pic>
      <p:sp>
        <p:nvSpPr>
          <p:cNvPr id="5" name="Title 4"/>
          <p:cNvSpPr>
            <a:spLocks noGrp="1"/>
          </p:cNvSpPr>
          <p:nvPr>
            <p:ph type="title"/>
          </p:nvPr>
        </p:nvSpPr>
        <p:spPr>
          <a:xfrm>
            <a:off x="665487" y="250198"/>
            <a:ext cx="7772400" cy="1143000"/>
          </a:xfrm>
        </p:spPr>
        <p:txBody>
          <a:bodyPr/>
          <a:lstStyle/>
          <a:p>
            <a:r>
              <a:rPr lang="en-US" dirty="0">
                <a:latin typeface="Calibri" panose="020F0502020204030204" pitchFamily="34" charset="0"/>
                <a:cs typeface="Calibri" panose="020F0502020204030204" pitchFamily="34" charset="0"/>
              </a:rPr>
              <a:t>Passive or Active</a:t>
            </a:r>
          </a:p>
        </p:txBody>
      </p:sp>
    </p:spTree>
    <p:extLst>
      <p:ext uri="{BB962C8B-B14F-4D97-AF65-F5344CB8AC3E}">
        <p14:creationId xmlns:p14="http://schemas.microsoft.com/office/powerpoint/2010/main" val="375826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noChangeArrowheads="1"/>
          </p:cNvPicPr>
          <p:nvPr/>
        </p:nvPicPr>
        <p:blipFill>
          <a:blip r:embed="rId3" cstate="print"/>
          <a:srcRect/>
          <a:stretch>
            <a:fillRect/>
          </a:stretch>
        </p:blipFill>
        <p:spPr bwMode="auto">
          <a:xfrm>
            <a:off x="538006" y="1371600"/>
            <a:ext cx="8206489" cy="3266661"/>
          </a:xfrm>
          <a:prstGeom prst="rect">
            <a:avLst/>
          </a:prstGeom>
          <a:noFill/>
          <a:ln w="9525">
            <a:noFill/>
            <a:miter lim="800000"/>
            <a:headEnd/>
            <a:tailEnd/>
          </a:ln>
        </p:spPr>
      </p:pic>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a:latin typeface="Calibri" panose="020F0502020204030204" pitchFamily="34" charset="0"/>
                <a:cs typeface="Calibri" panose="020F0502020204030204" pitchFamily="34" charset="0"/>
              </a:rPr>
              <a:t>Interior Sensors</a:t>
            </a:r>
            <a:endParaRPr lang="en-US" sz="4000" kern="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7741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ensor-water-2.jpg"/>
          <p:cNvPicPr>
            <a:picLocks noChangeAspect="1"/>
          </p:cNvPicPr>
          <p:nvPr/>
        </p:nvPicPr>
        <p:blipFill>
          <a:blip r:embed="rId3" cstate="print"/>
          <a:stretch>
            <a:fillRect/>
          </a:stretch>
        </p:blipFill>
        <p:spPr>
          <a:xfrm>
            <a:off x="416201" y="1138237"/>
            <a:ext cx="2371725" cy="1676400"/>
          </a:xfrm>
          <a:prstGeom prst="rect">
            <a:avLst/>
          </a:prstGeom>
        </p:spPr>
      </p:pic>
      <p:pic>
        <p:nvPicPr>
          <p:cNvPr id="9" name="Picture 8" descr="Sensor-Shock.jpg"/>
          <p:cNvPicPr>
            <a:picLocks noChangeAspect="1"/>
          </p:cNvPicPr>
          <p:nvPr/>
        </p:nvPicPr>
        <p:blipFill>
          <a:blip r:embed="rId4" cstate="print"/>
          <a:stretch>
            <a:fillRect/>
          </a:stretch>
        </p:blipFill>
        <p:spPr>
          <a:xfrm>
            <a:off x="954618" y="5270500"/>
            <a:ext cx="1308652" cy="1003300"/>
          </a:xfrm>
          <a:prstGeom prst="rect">
            <a:avLst/>
          </a:prstGeom>
        </p:spPr>
      </p:pic>
      <p:pic>
        <p:nvPicPr>
          <p:cNvPr id="11" name="Picture 10" descr="Sensor-Panic.jpg"/>
          <p:cNvPicPr>
            <a:picLocks noChangeAspect="1"/>
          </p:cNvPicPr>
          <p:nvPr/>
        </p:nvPicPr>
        <p:blipFill>
          <a:blip r:embed="rId5" cstate="print"/>
          <a:stretch>
            <a:fillRect/>
          </a:stretch>
        </p:blipFill>
        <p:spPr>
          <a:xfrm>
            <a:off x="429963" y="3038475"/>
            <a:ext cx="2357963" cy="1971257"/>
          </a:xfrm>
          <a:prstGeom prst="rect">
            <a:avLst/>
          </a:prstGeom>
        </p:spPr>
      </p:pic>
      <p:pic>
        <p:nvPicPr>
          <p:cNvPr id="13" name="Picture 12" descr="Sensor-PIR-2.jpg"/>
          <p:cNvPicPr>
            <a:picLocks noChangeAspect="1"/>
          </p:cNvPicPr>
          <p:nvPr/>
        </p:nvPicPr>
        <p:blipFill>
          <a:blip r:embed="rId6" cstate="print"/>
          <a:stretch>
            <a:fillRect/>
          </a:stretch>
        </p:blipFill>
        <p:spPr>
          <a:xfrm>
            <a:off x="4745336" y="1138237"/>
            <a:ext cx="2249133" cy="1289503"/>
          </a:xfrm>
          <a:prstGeom prst="rect">
            <a:avLst/>
          </a:prstGeom>
        </p:spPr>
      </p:pic>
      <p:pic>
        <p:nvPicPr>
          <p:cNvPr id="14" name="Picture 13" descr="Sensor-Vibration.jpg"/>
          <p:cNvPicPr>
            <a:picLocks noChangeAspect="1"/>
          </p:cNvPicPr>
          <p:nvPr/>
        </p:nvPicPr>
        <p:blipFill>
          <a:blip r:embed="rId7" cstate="print"/>
          <a:stretch>
            <a:fillRect/>
          </a:stretch>
        </p:blipFill>
        <p:spPr>
          <a:xfrm>
            <a:off x="4810894" y="4905435"/>
            <a:ext cx="1907958" cy="1228725"/>
          </a:xfrm>
          <a:prstGeom prst="rect">
            <a:avLst/>
          </a:prstGeom>
        </p:spPr>
      </p:pic>
      <p:sp>
        <p:nvSpPr>
          <p:cNvPr id="18" name="TextBox 17"/>
          <p:cNvSpPr txBox="1"/>
          <p:nvPr/>
        </p:nvSpPr>
        <p:spPr>
          <a:xfrm>
            <a:off x="2893943" y="5569286"/>
            <a:ext cx="1600200"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Shock Sensor</a:t>
            </a:r>
          </a:p>
        </p:txBody>
      </p:sp>
      <p:sp>
        <p:nvSpPr>
          <p:cNvPr id="20" name="TextBox 19"/>
          <p:cNvSpPr txBox="1"/>
          <p:nvPr/>
        </p:nvSpPr>
        <p:spPr>
          <a:xfrm rot="10800000" flipV="1">
            <a:off x="2921805" y="3570740"/>
            <a:ext cx="1823531"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Panic Sensor</a:t>
            </a:r>
          </a:p>
        </p:txBody>
      </p:sp>
      <p:pic>
        <p:nvPicPr>
          <p:cNvPr id="21" name="Picture 20" descr="Sensor-Pressure.jpg"/>
          <p:cNvPicPr>
            <a:picLocks noChangeAspect="1"/>
          </p:cNvPicPr>
          <p:nvPr/>
        </p:nvPicPr>
        <p:blipFill>
          <a:blip r:embed="rId8" cstate="print"/>
          <a:stretch>
            <a:fillRect/>
          </a:stretch>
        </p:blipFill>
        <p:spPr>
          <a:xfrm>
            <a:off x="4745487" y="3038475"/>
            <a:ext cx="1973365" cy="1483970"/>
          </a:xfrm>
          <a:prstGeom prst="rect">
            <a:avLst/>
          </a:prstGeom>
        </p:spPr>
      </p:pic>
      <p:sp>
        <p:nvSpPr>
          <p:cNvPr id="22" name="TextBox 21"/>
          <p:cNvSpPr txBox="1"/>
          <p:nvPr/>
        </p:nvSpPr>
        <p:spPr>
          <a:xfrm rot="10800000" flipV="1">
            <a:off x="6990531" y="3330938"/>
            <a:ext cx="1685882"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Pressure Mat</a:t>
            </a:r>
          </a:p>
          <a:p>
            <a:r>
              <a:rPr lang="en-US" sz="2000" dirty="0">
                <a:latin typeface="Calibri" panose="020F0502020204030204" pitchFamily="34" charset="0"/>
                <a:cs typeface="Calibri" panose="020F0502020204030204" pitchFamily="34" charset="0"/>
              </a:rPr>
              <a:t>Sensor</a:t>
            </a:r>
          </a:p>
        </p:txBody>
      </p:sp>
      <p:sp>
        <p:nvSpPr>
          <p:cNvPr id="24" name="TextBox 23"/>
          <p:cNvSpPr txBox="1"/>
          <p:nvPr/>
        </p:nvSpPr>
        <p:spPr>
          <a:xfrm>
            <a:off x="6990531" y="5187368"/>
            <a:ext cx="1911742"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Vibration Sensor</a:t>
            </a:r>
          </a:p>
        </p:txBody>
      </p:sp>
      <p:sp>
        <p:nvSpPr>
          <p:cNvPr id="25" name="TextBox 24"/>
          <p:cNvSpPr txBox="1"/>
          <p:nvPr/>
        </p:nvSpPr>
        <p:spPr>
          <a:xfrm>
            <a:off x="2893943" y="1733490"/>
            <a:ext cx="1600200"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Water Sensor</a:t>
            </a:r>
          </a:p>
        </p:txBody>
      </p:sp>
      <p:sp>
        <p:nvSpPr>
          <p:cNvPr id="26" name="TextBox 25"/>
          <p:cNvSpPr txBox="1"/>
          <p:nvPr/>
        </p:nvSpPr>
        <p:spPr>
          <a:xfrm>
            <a:off x="7103461" y="1306651"/>
            <a:ext cx="1685882" cy="707886"/>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Volumetric</a:t>
            </a:r>
          </a:p>
          <a:p>
            <a:r>
              <a:rPr lang="en-US" sz="2000" dirty="0">
                <a:latin typeface="Calibri" panose="020F0502020204030204" pitchFamily="34" charset="0"/>
                <a:cs typeface="Calibri" panose="020F0502020204030204" pitchFamily="34" charset="0"/>
              </a:rPr>
              <a:t> Sensor</a:t>
            </a:r>
          </a:p>
        </p:txBody>
      </p:sp>
      <p:sp>
        <p:nvSpPr>
          <p:cNvPr id="2" name="Title 1"/>
          <p:cNvSpPr>
            <a:spLocks noGrp="1"/>
          </p:cNvSpPr>
          <p:nvPr>
            <p:ph type="title"/>
          </p:nvPr>
        </p:nvSpPr>
        <p:spPr>
          <a:xfrm>
            <a:off x="699173" y="191989"/>
            <a:ext cx="7772400" cy="798611"/>
          </a:xfrm>
        </p:spPr>
        <p:txBody>
          <a:bodyPr/>
          <a:lstStyle/>
          <a:p>
            <a:r>
              <a:rPr lang="en-US" sz="4000" dirty="0">
                <a:latin typeface="Calibri" panose="020F0502020204030204" pitchFamily="34" charset="0"/>
                <a:cs typeface="Calibri" panose="020F0502020204030204" pitchFamily="34" charset="0"/>
              </a:rPr>
              <a:t>Interior Sensors</a:t>
            </a:r>
          </a:p>
        </p:txBody>
      </p:sp>
    </p:spTree>
    <p:extLst>
      <p:ext uri="{BB962C8B-B14F-4D97-AF65-F5344CB8AC3E}">
        <p14:creationId xmlns:p14="http://schemas.microsoft.com/office/powerpoint/2010/main" val="2524113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01148" y="1614791"/>
            <a:ext cx="7726017" cy="4414948"/>
          </a:xfrm>
          <a:prstGeom prst="rect">
            <a:avLst/>
          </a:prstGeom>
        </p:spPr>
        <p:txBody>
          <a:bodyPr wrap="square" numCol="2">
            <a:noAutofit/>
          </a:bodyPr>
          <a:lstStyle/>
          <a:p>
            <a:pPr marL="457200" marR="0" lvl="0" indent="-457200">
              <a:lnSpc>
                <a:spcPct val="115000"/>
              </a:lnSpc>
              <a:spcBef>
                <a:spcPts val="0"/>
              </a:spcBef>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Volumetric </a:t>
            </a:r>
          </a:p>
          <a:p>
            <a:pPr marL="800100" lvl="1" indent="-3429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Entire room covered by MOTION</a:t>
            </a:r>
          </a:p>
          <a:p>
            <a:pPr marL="457200" marR="0" lvl="0" indent="-457200">
              <a:lnSpc>
                <a:spcPct val="115000"/>
              </a:lnSpc>
              <a:spcBef>
                <a:spcPts val="0"/>
              </a:spcBef>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Line Detection</a:t>
            </a:r>
          </a:p>
          <a:p>
            <a:pPr marL="800100" lvl="1" indent="-3429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Narrow area covered</a:t>
            </a:r>
          </a:p>
          <a:p>
            <a:pPr marL="457200" indent="-457200">
              <a:lnSpc>
                <a:spcPct val="115000"/>
              </a:lnSpc>
              <a:spcBef>
                <a:spcPts val="0"/>
              </a:spcBef>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Electromechanical</a:t>
            </a:r>
          </a:p>
          <a:p>
            <a:pPr marL="914400" lvl="1" indent="-4572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Switch installed on doors and windows typically using a magnetic design</a:t>
            </a:r>
          </a:p>
          <a:p>
            <a:pPr marL="914400" lvl="1" indent="-4572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Ultrasonic – Transmit in the Ultrasonic range</a:t>
            </a:r>
          </a:p>
          <a:p>
            <a:pPr marL="914400" lvl="1" indent="-4572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When the received signal changes from it’s expected level (due to sound deflection or absorption), an alarm is transmitted.</a:t>
            </a:r>
          </a:p>
          <a:p>
            <a:pPr marL="914400" lvl="1" indent="-4572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Not recommended in areas with draft or change in humidity </a:t>
            </a:r>
          </a:p>
          <a:p>
            <a:pPr marL="457200" indent="-457200">
              <a:lnSpc>
                <a:spcPct val="115000"/>
              </a:lnSpc>
              <a:spcBef>
                <a:spcPts val="0"/>
              </a:spcBef>
              <a:spcAft>
                <a:spcPts val="0"/>
              </a:spcAft>
              <a:buFont typeface="Arial" panose="020B0604020202020204" pitchFamily="34" charset="0"/>
              <a:buChar char="•"/>
            </a:pPr>
            <a:r>
              <a:rPr lang="en-US" dirty="0">
                <a:latin typeface="Calibri" panose="020F0502020204030204" pitchFamily="34" charset="0"/>
                <a:ea typeface="Calibri" panose="020F0502020204030204" pitchFamily="34" charset="0"/>
                <a:cs typeface="Calibri" panose="020F0502020204030204" pitchFamily="34" charset="0"/>
              </a:rPr>
              <a:t>Microwave System – </a:t>
            </a:r>
            <a:r>
              <a:rPr lang="en-US" sz="2000" dirty="0">
                <a:latin typeface="Calibri" panose="020F0502020204030204" pitchFamily="34" charset="0"/>
                <a:ea typeface="Calibri" panose="020F0502020204030204" pitchFamily="34" charset="0"/>
                <a:cs typeface="Calibri" panose="020F0502020204030204" pitchFamily="34" charset="0"/>
              </a:rPr>
              <a:t>pattern of radio waves that are transmitted and partially reflected back to the antenna</a:t>
            </a:r>
          </a:p>
          <a:p>
            <a:pPr marL="914400" lvl="1" indent="-457200">
              <a:lnSpc>
                <a:spcPct val="115000"/>
              </a:lnSpc>
              <a:spcBef>
                <a:spcPts val="0"/>
              </a:spcBef>
              <a:spcAft>
                <a:spcPts val="0"/>
              </a:spcAft>
              <a:buFont typeface="Arial" panose="020B0604020202020204" pitchFamily="34" charset="0"/>
              <a:buChar char="•"/>
            </a:pPr>
            <a:endParaRPr lang="en-US" sz="2200" dirty="0">
              <a:latin typeface="Calibri" panose="020F0502020204030204" pitchFamily="34" charset="0"/>
              <a:ea typeface="Calibri" panose="020F0502020204030204" pitchFamily="34" charset="0"/>
              <a:cs typeface="Calibri" panose="020F0502020204030204" pitchFamily="34" charset="0"/>
            </a:endParaRPr>
          </a:p>
        </p:txBody>
      </p:sp>
      <p:sp>
        <p:nvSpPr>
          <p:cNvPr id="7" name="Title 6"/>
          <p:cNvSpPr>
            <a:spLocks noGrp="1"/>
          </p:cNvSpPr>
          <p:nvPr>
            <p:ph type="title"/>
          </p:nvPr>
        </p:nvSpPr>
        <p:spPr/>
        <p:txBody>
          <a:bodyPr/>
          <a:lstStyle/>
          <a:p>
            <a:r>
              <a:rPr lang="en-US" sz="4000" dirty="0">
                <a:latin typeface="Calibri" panose="020F0502020204030204" pitchFamily="34" charset="0"/>
                <a:ea typeface="Calibri" panose="020F0502020204030204" pitchFamily="34" charset="0"/>
                <a:cs typeface="Calibri" panose="020F0502020204030204" pitchFamily="34" charset="0"/>
              </a:rPr>
              <a:t>Sensors: Definitions</a:t>
            </a:r>
            <a:br>
              <a:rPr lang="en-US" sz="3600" dirty="0">
                <a:latin typeface="Arial" panose="020B0604020202020204" pitchFamily="34" charset="0"/>
                <a:ea typeface="Calibri" panose="020F0502020204030204" pitchFamily="34" charset="0"/>
                <a:cs typeface="Times New Roman" panose="02020603050405020304" pitchFamily="18" charset="0"/>
              </a:rPr>
            </a:br>
            <a:endParaRPr lang="en-US" dirty="0"/>
          </a:p>
        </p:txBody>
      </p:sp>
    </p:spTree>
    <p:extLst>
      <p:ext uri="{BB962C8B-B14F-4D97-AF65-F5344CB8AC3E}">
        <p14:creationId xmlns:p14="http://schemas.microsoft.com/office/powerpoint/2010/main" val="101965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173" y="1686339"/>
            <a:ext cx="5257800" cy="2286780"/>
          </a:xfrm>
          <a:prstGeom prst="rect">
            <a:avLst/>
          </a:prstGeom>
        </p:spPr>
        <p:txBody>
          <a:bodyPr wrap="square">
            <a:spAutoFit/>
          </a:bodyPr>
          <a:lstStyle/>
          <a:p>
            <a:pPr marL="114300" marR="0">
              <a:lnSpc>
                <a:spcPct val="115000"/>
              </a:lnSpc>
              <a:spcBef>
                <a:spcPts val="0"/>
              </a:spcBef>
              <a:spcAft>
                <a:spcPts val="0"/>
              </a:spcAft>
            </a:pPr>
            <a:r>
              <a:rPr lang="en-US" sz="2400" dirty="0">
                <a:latin typeface="Calibri" panose="020F0502020204030204" pitchFamily="34" charset="0"/>
                <a:ea typeface="Calibri" panose="020F0502020204030204" pitchFamily="34" charset="0"/>
                <a:cs typeface="Calibri" panose="020F0502020204030204" pitchFamily="34" charset="0"/>
              </a:rPr>
              <a:t>Passive Infrared Sensors (PIR)  </a:t>
            </a:r>
          </a:p>
          <a:p>
            <a:pPr marL="342900" marR="0" lvl="0" indent="-3429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Are visible and volumetric </a:t>
            </a:r>
          </a:p>
          <a:p>
            <a:pPr marL="342900" marR="0" lvl="0" indent="-3429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Respond to changes in the energy emitted by human </a:t>
            </a:r>
          </a:p>
          <a:p>
            <a:pPr marL="800100" marR="0" lvl="1" indent="-3429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Equal to heat of  </a:t>
            </a:r>
            <a:r>
              <a:rPr lang="en-US" sz="2000" b="1" dirty="0">
                <a:latin typeface="Calibri" panose="020F0502020204030204" pitchFamily="34" charset="0"/>
                <a:ea typeface="Calibri" panose="020F0502020204030204" pitchFamily="34" charset="0"/>
                <a:cs typeface="Calibri" panose="020F0502020204030204" pitchFamily="34" charset="0"/>
              </a:rPr>
              <a:t>50-watt bulb</a:t>
            </a:r>
          </a:p>
          <a:p>
            <a:pPr marL="342900" marR="0" lvl="0" indent="-342900">
              <a:lnSpc>
                <a:spcPct val="115000"/>
              </a:lnSpc>
              <a:spcBef>
                <a:spcPts val="0"/>
              </a:spcBef>
              <a:spcAft>
                <a:spcPts val="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Also detect changes in the background</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Interior Sensors: PIR</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5699" r="24695"/>
          <a:stretch/>
        </p:blipFill>
        <p:spPr>
          <a:xfrm>
            <a:off x="6122505" y="1244047"/>
            <a:ext cx="2239618" cy="3009901"/>
          </a:xfrm>
          <a:prstGeom prst="rect">
            <a:avLst/>
          </a:prstGeom>
        </p:spPr>
      </p:pic>
    </p:spTree>
    <p:extLst>
      <p:ext uri="{BB962C8B-B14F-4D97-AF65-F5344CB8AC3E}">
        <p14:creationId xmlns:p14="http://schemas.microsoft.com/office/powerpoint/2010/main" val="2395822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320181826"/>
              </p:ext>
            </p:extLst>
          </p:nvPr>
        </p:nvGraphicFramePr>
        <p:xfrm>
          <a:off x="508673" y="990600"/>
          <a:ext cx="8153399" cy="4876800"/>
        </p:xfrm>
        <a:graphic>
          <a:graphicData uri="http://schemas.openxmlformats.org/drawingml/2006/table">
            <a:tbl>
              <a:tblPr firstRow="1" firstCol="1" bandRow="1">
                <a:tableStyleId>{0660B408-B3CF-4A94-85FC-2B1E0A45F4A2}</a:tableStyleId>
              </a:tblPr>
              <a:tblGrid>
                <a:gridCol w="4309841">
                  <a:extLst>
                    <a:ext uri="{9D8B030D-6E8A-4147-A177-3AD203B41FA5}">
                      <a16:colId xmlns:a16="http://schemas.microsoft.com/office/drawing/2014/main" val="20000"/>
                    </a:ext>
                  </a:extLst>
                </a:gridCol>
                <a:gridCol w="3843558">
                  <a:extLst>
                    <a:ext uri="{9D8B030D-6E8A-4147-A177-3AD203B41FA5}">
                      <a16:colId xmlns:a16="http://schemas.microsoft.com/office/drawing/2014/main" val="20001"/>
                    </a:ext>
                  </a:extLst>
                </a:gridCol>
              </a:tblGrid>
              <a:tr h="330972">
                <a:tc>
                  <a:txBody>
                    <a:bodyPr/>
                    <a:lstStyle/>
                    <a:p>
                      <a:pPr marL="0" marR="0">
                        <a:lnSpc>
                          <a:spcPct val="115000"/>
                        </a:lnSpc>
                        <a:spcBef>
                          <a:spcPts val="0"/>
                        </a:spcBef>
                        <a:spcAft>
                          <a:spcPts val="0"/>
                        </a:spcAft>
                      </a:pPr>
                      <a:r>
                        <a:rPr lang="en-US" sz="2000" dirty="0">
                          <a:effectLst/>
                        </a:rPr>
                        <a:t>PIR - Advantage</a:t>
                      </a:r>
                      <a:endPar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PIR - Disadvantage</a:t>
                      </a:r>
                      <a:endParaRPr lang="en-US" sz="2000"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0"/>
                  </a:ext>
                </a:extLst>
              </a:tr>
              <a:tr h="684324">
                <a:tc>
                  <a:txBody>
                    <a:bodyPr/>
                    <a:lstStyle/>
                    <a:p>
                      <a:pPr marL="0" marR="0">
                        <a:lnSpc>
                          <a:spcPct val="115000"/>
                        </a:lnSpc>
                        <a:spcBef>
                          <a:spcPts val="0"/>
                        </a:spcBef>
                        <a:spcAft>
                          <a:spcPts val="0"/>
                        </a:spcAft>
                      </a:pPr>
                      <a:r>
                        <a:rPr lang="en-US" sz="2000" dirty="0">
                          <a:effectLst/>
                        </a:rPr>
                        <a:t>Totally passive technology </a:t>
                      </a:r>
                    </a:p>
                    <a:p>
                      <a:pPr marL="0" marR="0">
                        <a:lnSpc>
                          <a:spcPct val="115000"/>
                        </a:lnSpc>
                        <a:spcBef>
                          <a:spcPts val="0"/>
                        </a:spcBef>
                        <a:spcAft>
                          <a:spcPts val="0"/>
                        </a:spcAft>
                      </a:pPr>
                      <a:r>
                        <a:rPr lang="en-US" sz="2000" dirty="0">
                          <a:effectLst/>
                        </a:rPr>
                        <a:t> </a:t>
                      </a:r>
                      <a:endParaRPr lang="en-U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Moderate vibration sensitively</a:t>
                      </a:r>
                    </a:p>
                    <a:p>
                      <a:pPr marL="0" marR="0">
                        <a:lnSpc>
                          <a:spcPct val="115000"/>
                        </a:lnSpc>
                        <a:spcBef>
                          <a:spcPts val="0"/>
                        </a:spcBef>
                        <a:spcAft>
                          <a:spcPts val="0"/>
                        </a:spcAft>
                      </a:pPr>
                      <a:r>
                        <a:rPr lang="en-US" sz="2000" dirty="0">
                          <a:effectLst/>
                        </a:rPr>
                        <a:t> </a:t>
                      </a:r>
                      <a:endParaRPr lang="en-U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1"/>
                  </a:ext>
                </a:extLst>
              </a:tr>
              <a:tr h="1037311">
                <a:tc>
                  <a:txBody>
                    <a:bodyPr/>
                    <a:lstStyle/>
                    <a:p>
                      <a:pPr marL="0" marR="0">
                        <a:lnSpc>
                          <a:spcPct val="115000"/>
                        </a:lnSpc>
                        <a:spcBef>
                          <a:spcPts val="0"/>
                        </a:spcBef>
                        <a:spcAft>
                          <a:spcPts val="0"/>
                        </a:spcAft>
                      </a:pPr>
                      <a:r>
                        <a:rPr lang="en-US" sz="2000" dirty="0">
                          <a:effectLst/>
                        </a:rPr>
                        <a:t>Well</a:t>
                      </a:r>
                      <a:r>
                        <a:rPr lang="en-US" sz="2000" baseline="0" dirty="0">
                          <a:effectLst/>
                        </a:rPr>
                        <a:t> </a:t>
                      </a:r>
                      <a:r>
                        <a:rPr lang="en-US" sz="2000" dirty="0">
                          <a:effectLst/>
                        </a:rPr>
                        <a:t>define detection zones</a:t>
                      </a:r>
                    </a:p>
                    <a:p>
                      <a:pPr marL="0" marR="0">
                        <a:lnSpc>
                          <a:spcPct val="115000"/>
                        </a:lnSpc>
                        <a:spcBef>
                          <a:spcPts val="0"/>
                        </a:spcBef>
                        <a:spcAft>
                          <a:spcPts val="0"/>
                        </a:spcAft>
                      </a:pPr>
                      <a:r>
                        <a:rPr lang="en-US" sz="2000" dirty="0">
                          <a:effectLst/>
                        </a:rPr>
                        <a:t> </a:t>
                      </a:r>
                      <a:endParaRPr lang="en-U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Sensitivity variation due to room temperature </a:t>
                      </a:r>
                    </a:p>
                    <a:p>
                      <a:pPr marL="0" marR="0">
                        <a:lnSpc>
                          <a:spcPct val="115000"/>
                        </a:lnSpc>
                        <a:spcBef>
                          <a:spcPts val="0"/>
                        </a:spcBef>
                        <a:spcAft>
                          <a:spcPts val="0"/>
                        </a:spcAft>
                      </a:pPr>
                      <a:r>
                        <a:rPr lang="en-US" sz="2000" dirty="0">
                          <a:effectLst/>
                        </a:rPr>
                        <a:t> </a:t>
                      </a:r>
                      <a:endParaRPr lang="en-U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2"/>
                  </a:ext>
                </a:extLst>
              </a:tr>
              <a:tr h="1037311">
                <a:tc>
                  <a:txBody>
                    <a:bodyPr/>
                    <a:lstStyle/>
                    <a:p>
                      <a:pPr marL="0" marR="0">
                        <a:lnSpc>
                          <a:spcPct val="115000"/>
                        </a:lnSpc>
                        <a:spcBef>
                          <a:spcPts val="0"/>
                        </a:spcBef>
                        <a:spcAft>
                          <a:spcPts val="0"/>
                        </a:spcAft>
                      </a:pPr>
                      <a:r>
                        <a:rPr lang="en-US" sz="2000">
                          <a:effectLst/>
                        </a:rPr>
                        <a:t>No interaction between multiple devices</a:t>
                      </a:r>
                    </a:p>
                    <a:p>
                      <a:pPr marL="0" marR="0">
                        <a:lnSpc>
                          <a:spcPct val="115000"/>
                        </a:lnSpc>
                        <a:spcBef>
                          <a:spcPts val="0"/>
                        </a:spcBef>
                        <a:spcAft>
                          <a:spcPts val="0"/>
                        </a:spcAft>
                      </a:pPr>
                      <a:r>
                        <a:rPr lang="en-US" sz="2000">
                          <a:effectLst/>
                        </a:rPr>
                        <a:t> </a:t>
                      </a:r>
                      <a:endParaRPr lang="en-US" sz="20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Line-of-sight operation with easily blocked field of view </a:t>
                      </a:r>
                    </a:p>
                    <a:p>
                      <a:pPr marL="0" marR="0">
                        <a:lnSpc>
                          <a:spcPct val="115000"/>
                        </a:lnSpc>
                        <a:spcBef>
                          <a:spcPts val="0"/>
                        </a:spcBef>
                        <a:spcAft>
                          <a:spcPts val="0"/>
                        </a:spcAft>
                      </a:pPr>
                      <a:r>
                        <a:rPr lang="en-US" sz="2000" dirty="0">
                          <a:effectLst/>
                        </a:rPr>
                        <a:t> </a:t>
                      </a:r>
                      <a:endParaRPr lang="en-U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3"/>
                  </a:ext>
                </a:extLst>
              </a:tr>
              <a:tr h="1102923">
                <a:tc>
                  <a:txBody>
                    <a:bodyPr/>
                    <a:lstStyle/>
                    <a:p>
                      <a:pPr marL="0" marR="0">
                        <a:lnSpc>
                          <a:spcPct val="115000"/>
                        </a:lnSpc>
                        <a:spcBef>
                          <a:spcPts val="0"/>
                        </a:spcBef>
                        <a:spcAft>
                          <a:spcPts val="0"/>
                        </a:spcAft>
                      </a:pPr>
                      <a:r>
                        <a:rPr lang="en-US" sz="2000" dirty="0">
                          <a:effectLst/>
                        </a:rPr>
                        <a:t>Low to moderate cost</a:t>
                      </a:r>
                    </a:p>
                    <a:p>
                      <a:pPr marL="0" marR="0">
                        <a:lnSpc>
                          <a:spcPct val="115000"/>
                        </a:lnSpc>
                        <a:spcBef>
                          <a:spcPts val="0"/>
                        </a:spcBef>
                        <a:spcAft>
                          <a:spcPts val="0"/>
                        </a:spcAft>
                      </a:pPr>
                      <a:r>
                        <a:rPr lang="en-US" sz="2000" dirty="0">
                          <a:effectLst/>
                        </a:rPr>
                        <a:t> </a:t>
                      </a:r>
                      <a:endParaRPr lang="en-U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nSpc>
                          <a:spcPct val="115000"/>
                        </a:lnSpc>
                        <a:spcBef>
                          <a:spcPts val="0"/>
                        </a:spcBef>
                        <a:spcAft>
                          <a:spcPts val="0"/>
                        </a:spcAft>
                      </a:pPr>
                      <a:r>
                        <a:rPr lang="en-US" sz="2000" dirty="0">
                          <a:effectLst/>
                        </a:rPr>
                        <a:t>Potential nuisance alarms from rapid temperature changes</a:t>
                      </a:r>
                    </a:p>
                    <a:p>
                      <a:pPr marL="0" marR="0">
                        <a:lnSpc>
                          <a:spcPct val="115000"/>
                        </a:lnSpc>
                        <a:spcBef>
                          <a:spcPts val="0"/>
                        </a:spcBef>
                        <a:spcAft>
                          <a:spcPts val="0"/>
                        </a:spcAft>
                      </a:pPr>
                      <a:r>
                        <a:rPr lang="en-US" sz="2000" dirty="0">
                          <a:effectLst/>
                        </a:rPr>
                        <a:t> </a:t>
                      </a:r>
                      <a:endParaRPr lang="en-U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4"/>
                  </a:ext>
                </a:extLst>
              </a:tr>
              <a:tr h="683959">
                <a:tc>
                  <a:txBody>
                    <a:bodyPr/>
                    <a:lstStyle/>
                    <a:p>
                      <a:pPr marL="0" marR="0">
                        <a:lnSpc>
                          <a:spcPct val="115000"/>
                        </a:lnSpc>
                        <a:spcBef>
                          <a:spcPts val="0"/>
                        </a:spcBef>
                        <a:spcAft>
                          <a:spcPts val="0"/>
                        </a:spcAft>
                      </a:pPr>
                      <a:r>
                        <a:rPr lang="en-US" sz="2000" dirty="0">
                          <a:effectLst/>
                        </a:rPr>
                        <a:t>Relatively few nuisance alarms</a:t>
                      </a:r>
                    </a:p>
                    <a:p>
                      <a:pPr marL="0" marR="0">
                        <a:lnSpc>
                          <a:spcPct val="115000"/>
                        </a:lnSpc>
                        <a:spcBef>
                          <a:spcPts val="0"/>
                        </a:spcBef>
                        <a:spcAft>
                          <a:spcPts val="0"/>
                        </a:spcAft>
                      </a:pPr>
                      <a:r>
                        <a:rPr lang="en-US" sz="2000" dirty="0">
                          <a:effectLst/>
                        </a:rPr>
                        <a:t> </a:t>
                      </a:r>
                      <a:endParaRPr lang="en-U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marL="0" marR="0" algn="ctr">
                        <a:lnSpc>
                          <a:spcPct val="115000"/>
                        </a:lnSpc>
                        <a:spcBef>
                          <a:spcPts val="0"/>
                        </a:spcBef>
                        <a:spcAft>
                          <a:spcPts val="0"/>
                        </a:spcAft>
                      </a:pPr>
                      <a:r>
                        <a:rPr lang="en-US" sz="2000" dirty="0">
                          <a:effectLst/>
                        </a:rPr>
                        <a:t>---------------------------------</a:t>
                      </a:r>
                      <a:endParaRPr lang="en-US"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0005"/>
                  </a:ext>
                </a:extLst>
              </a:tr>
            </a:tbl>
          </a:graphicData>
        </a:graphic>
      </p:graphicFrame>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Interior Sensors: PIR</a:t>
            </a:r>
          </a:p>
        </p:txBody>
      </p:sp>
    </p:spTree>
    <p:extLst>
      <p:ext uri="{BB962C8B-B14F-4D97-AF65-F5344CB8AC3E}">
        <p14:creationId xmlns:p14="http://schemas.microsoft.com/office/powerpoint/2010/main" val="238861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173" y="1524000"/>
            <a:ext cx="4572000" cy="3573542"/>
          </a:xfrm>
          <a:prstGeom prst="rect">
            <a:avLst/>
          </a:prstGeom>
        </p:spPr>
        <p:txBody>
          <a:bodyPr>
            <a:spAutoFit/>
          </a:bodyPr>
          <a:lstStyle/>
          <a:p>
            <a:pPr marL="342900" marR="0" lvl="0" indent="-342900">
              <a:lnSpc>
                <a:spcPct val="115000"/>
              </a:lnSpc>
              <a:spcBef>
                <a:spcPts val="0"/>
              </a:spcBef>
              <a:spcAft>
                <a:spcPts val="0"/>
              </a:spcAft>
              <a:buFont typeface="Courier New" panose="02070309020205020404" pitchFamily="49" charset="0"/>
              <a:buChar char="o"/>
            </a:pPr>
            <a:r>
              <a:rPr lang="en-US" sz="2200" dirty="0">
                <a:latin typeface="Calibri" panose="020F0502020204030204" pitchFamily="34" charset="0"/>
                <a:ea typeface="Calibri" panose="020F0502020204030204" pitchFamily="34" charset="0"/>
                <a:cs typeface="Calibri" panose="020F0502020204030204" pitchFamily="34" charset="0"/>
              </a:rPr>
              <a:t>Active and passive, visible and volumetric. </a:t>
            </a:r>
          </a:p>
          <a:p>
            <a:pPr marL="342900" marR="0" lvl="0" indent="-342900">
              <a:lnSpc>
                <a:spcPct val="115000"/>
              </a:lnSpc>
              <a:spcBef>
                <a:spcPts val="0"/>
              </a:spcBef>
              <a:spcAft>
                <a:spcPts val="0"/>
              </a:spcAft>
              <a:buFont typeface="Courier New" panose="02070309020205020404" pitchFamily="49" charset="0"/>
              <a:buChar char="o"/>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15000"/>
              </a:lnSpc>
              <a:spcBef>
                <a:spcPts val="0"/>
              </a:spcBef>
              <a:spcAft>
                <a:spcPts val="0"/>
              </a:spcAft>
              <a:buFont typeface="Courier New" panose="02070309020205020404" pitchFamily="49" charset="0"/>
              <a:buChar char="o"/>
            </a:pPr>
            <a:r>
              <a:rPr lang="en-US" sz="2200" dirty="0">
                <a:latin typeface="Calibri" panose="020F0502020204030204" pitchFamily="34" charset="0"/>
                <a:ea typeface="Calibri" panose="020F0502020204030204" pitchFamily="34" charset="0"/>
                <a:cs typeface="Calibri" panose="020F0502020204030204" pitchFamily="34" charset="0"/>
              </a:rPr>
              <a:t>Achieve alarm confirmation while maintaining a high probability of detection. </a:t>
            </a:r>
          </a:p>
          <a:p>
            <a:pPr marL="342900" marR="0" lvl="0" indent="-342900">
              <a:lnSpc>
                <a:spcPct val="115000"/>
              </a:lnSpc>
              <a:spcBef>
                <a:spcPts val="0"/>
              </a:spcBef>
              <a:spcAft>
                <a:spcPts val="0"/>
              </a:spcAft>
              <a:buFont typeface="Courier New" panose="02070309020205020404" pitchFamily="49" charset="0"/>
              <a:buChar char="o"/>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342900" marR="0" lvl="0" indent="-342900">
              <a:lnSpc>
                <a:spcPct val="115000"/>
              </a:lnSpc>
              <a:spcBef>
                <a:spcPts val="0"/>
              </a:spcBef>
              <a:spcAft>
                <a:spcPts val="0"/>
              </a:spcAft>
              <a:buFont typeface="Courier New" panose="02070309020205020404" pitchFamily="49" charset="0"/>
              <a:buChar char="o"/>
            </a:pPr>
            <a:r>
              <a:rPr lang="en-US" sz="2200" dirty="0">
                <a:latin typeface="Calibri" panose="020F0502020204030204" pitchFamily="34" charset="0"/>
                <a:ea typeface="Calibri" panose="020F0502020204030204" pitchFamily="34" charset="0"/>
                <a:cs typeface="Calibri" panose="020F0502020204030204" pitchFamily="34" charset="0"/>
              </a:rPr>
              <a:t>Combine two technologies, such as microwave and infrared sensors. </a:t>
            </a:r>
            <a:endParaRPr lang="en-US" sz="2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Interior Sensors: Dual Tech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1173" y="1313000"/>
            <a:ext cx="3558425" cy="3524044"/>
          </a:xfrm>
          <a:prstGeom prst="rect">
            <a:avLst/>
          </a:prstGeom>
        </p:spPr>
      </p:pic>
    </p:spTree>
    <p:extLst>
      <p:ext uri="{BB962C8B-B14F-4D97-AF65-F5344CB8AC3E}">
        <p14:creationId xmlns:p14="http://schemas.microsoft.com/office/powerpoint/2010/main" val="3527680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173" y="1484462"/>
            <a:ext cx="7924800" cy="35632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228600" marR="0">
              <a:lnSpc>
                <a:spcPct val="115000"/>
              </a:lnSpc>
              <a:spcBef>
                <a:spcPts val="0"/>
              </a:spcBef>
              <a:spcAft>
                <a:spcPts val="0"/>
              </a:spcAft>
            </a:pPr>
            <a:r>
              <a:rPr lang="en-US" sz="2200" dirty="0">
                <a:latin typeface="Calibri" panose="020F0502020204030204" pitchFamily="34" charset="0"/>
                <a:ea typeface="Calibri" panose="020F0502020204030204" pitchFamily="34" charset="0"/>
                <a:cs typeface="Calibri" panose="020F0502020204030204" pitchFamily="34" charset="0"/>
              </a:rPr>
              <a:t>Video Motion Detection (VMD)</a:t>
            </a:r>
          </a:p>
          <a:p>
            <a:pPr marL="342900" marR="0" lvl="0" indent="-342900">
              <a:lnSpc>
                <a:spcPct val="115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A passive sensor that processes the video signal from a CCTV camera</a:t>
            </a:r>
          </a:p>
          <a:p>
            <a:pPr marL="342900" marR="0" lvl="0" indent="-342900">
              <a:lnSpc>
                <a:spcPct val="115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Factors should be considered when selecting VDM:</a:t>
            </a:r>
          </a:p>
          <a:p>
            <a:pPr marL="800100" lvl="1" indent="-342900">
              <a:lnSpc>
                <a:spcPct val="115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Consistent controlled lighting with no flickering</a:t>
            </a:r>
          </a:p>
          <a:p>
            <a:pPr marL="800100" lvl="1" indent="-342900">
              <a:lnSpc>
                <a:spcPct val="115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Camera Vibration</a:t>
            </a:r>
          </a:p>
          <a:p>
            <a:pPr marL="800100" lvl="1" indent="-342900">
              <a:lnSpc>
                <a:spcPct val="115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Objects that could cause blind areas</a:t>
            </a:r>
          </a:p>
          <a:p>
            <a:pPr marL="800100" lvl="1" indent="-342900">
              <a:lnSpc>
                <a:spcPct val="115000"/>
              </a:lnSpc>
              <a:spcBef>
                <a:spcPts val="0"/>
              </a:spcBef>
              <a:spcAft>
                <a:spcPts val="0"/>
              </a:spcAft>
              <a:buFont typeface="Arial" panose="020B0604020202020204" pitchFamily="34" charset="0"/>
              <a:buChar char="•"/>
            </a:pP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Moving objects, such fans, curtains, and small animals</a:t>
            </a:r>
          </a:p>
          <a:p>
            <a:pPr marL="800100" lvl="1" indent="-342900">
              <a:lnSpc>
                <a:spcPct val="115000"/>
              </a:lnSpc>
              <a:spcBef>
                <a:spcPts val="0"/>
              </a:spcBef>
              <a:spcAft>
                <a:spcPts val="0"/>
              </a:spcAft>
              <a:buFont typeface="Arial" panose="020B0604020202020204" pitchFamily="34" charset="0"/>
              <a:buChar char="•"/>
            </a:pP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Changing sunlight or shadows</a:t>
            </a:r>
            <a:endParaRPr lang="en-US" sz="2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Interior Sensors: Video Motion </a:t>
            </a:r>
          </a:p>
        </p:txBody>
      </p:sp>
    </p:spTree>
    <p:extLst>
      <p:ext uri="{BB962C8B-B14F-4D97-AF65-F5344CB8AC3E}">
        <p14:creationId xmlns:p14="http://schemas.microsoft.com/office/powerpoint/2010/main" val="2746973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954157"/>
          </a:xfrm>
        </p:spPr>
        <p:txBody>
          <a:bodyPr/>
          <a:lstStyle/>
          <a:p>
            <a:r>
              <a:rPr lang="en-US" dirty="0">
                <a:latin typeface="Calibri" panose="020F0502020204030204" pitchFamily="34" charset="0"/>
                <a:cs typeface="Calibri" panose="020F0502020204030204" pitchFamily="34" charset="0"/>
              </a:rPr>
              <a:t>Framework</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72873657"/>
              </p:ext>
            </p:extLst>
          </p:nvPr>
        </p:nvGraphicFramePr>
        <p:xfrm>
          <a:off x="685800" y="1981200"/>
          <a:ext cx="7772400" cy="3783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13211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8200" y="1311028"/>
            <a:ext cx="5469835" cy="4832092"/>
          </a:xfrm>
          <a:prstGeom prst="rect">
            <a:avLst/>
          </a:prstGeom>
        </p:spPr>
        <p:txBody>
          <a:bodyPr wrap="square">
            <a:spAutoFit/>
          </a:bodyPr>
          <a:lstStyle/>
          <a:p>
            <a:pPr marL="342900" marR="0" lvl="0" indent="-342900">
              <a:lnSpc>
                <a:spcPct val="200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Audible or visible alarm indicator that can be recognized from a distance of 10-35 ft. </a:t>
            </a:r>
          </a:p>
          <a:p>
            <a:pPr marL="342900" marR="0" lvl="0" indent="-342900">
              <a:lnSpc>
                <a:spcPct val="200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All sensors should be performance tested after maintenance</a:t>
            </a:r>
            <a:endParaRPr lang="en-US" sz="2200" dirty="0">
              <a:latin typeface="Calibri" panose="020F0502020204030204" pitchFamily="34" charset="0"/>
              <a:cs typeface="Calibri" panose="020F0502020204030204" pitchFamily="34" charset="0"/>
            </a:endParaRPr>
          </a:p>
          <a:p>
            <a:pPr marL="342900" marR="0" lvl="0" indent="-342900">
              <a:lnSpc>
                <a:spcPct val="200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Installation and maintenance of sensor should be performed at least to the manufacturer’s specifications </a:t>
            </a:r>
            <a:endParaRPr lang="en-US" sz="220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Interior Sensors: Best Practices</a:t>
            </a:r>
          </a:p>
        </p:txBody>
      </p:sp>
      <p:pic>
        <p:nvPicPr>
          <p:cNvPr id="7" name="Picture 6" descr="Todo lo que tienes que saber sobre el Marketing Online herramienta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4988" y="1685306"/>
            <a:ext cx="2857500" cy="2857500"/>
          </a:xfrm>
          <a:prstGeom prst="rect">
            <a:avLst/>
          </a:prstGeom>
        </p:spPr>
      </p:pic>
    </p:spTree>
    <p:extLst>
      <p:ext uri="{BB962C8B-B14F-4D97-AF65-F5344CB8AC3E}">
        <p14:creationId xmlns:p14="http://schemas.microsoft.com/office/powerpoint/2010/main" val="2097810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141814635"/>
              </p:ext>
            </p:extLst>
          </p:nvPr>
        </p:nvGraphicFramePr>
        <p:xfrm>
          <a:off x="1270673" y="1171161"/>
          <a:ext cx="6629400" cy="49728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Exterior Sensors</a:t>
            </a:r>
          </a:p>
        </p:txBody>
      </p:sp>
    </p:spTree>
    <p:extLst>
      <p:ext uri="{BB962C8B-B14F-4D97-AF65-F5344CB8AC3E}">
        <p14:creationId xmlns:p14="http://schemas.microsoft.com/office/powerpoint/2010/main" val="4112142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Rectangle 4"/>
          <p:cNvSpPr>
            <a:spLocks noChangeArrowheads="1"/>
          </p:cNvSpPr>
          <p:nvPr/>
        </p:nvSpPr>
        <p:spPr bwMode="auto">
          <a:xfrm>
            <a:off x="473886" y="1178644"/>
            <a:ext cx="8222974" cy="4890851"/>
          </a:xfrm>
          <a:prstGeom prst="rect">
            <a:avLst/>
          </a:prstGeom>
          <a:noFill/>
          <a:ln w="9525">
            <a:noFill/>
            <a:miter lim="800000"/>
            <a:headEnd/>
            <a:tailEnd/>
          </a:ln>
          <a:effectLst/>
        </p:spPr>
        <p:txBody>
          <a:bodyPr vert="horz" wrap="square" lIns="91440" tIns="45720" rIns="91440" bIns="45720" numCol="2" anchor="ctr" anchorCtr="0" compatLnSpc="1">
            <a:prstTxWarp prst="textNoShape">
              <a:avLst/>
            </a:prstTxWarp>
            <a:normAutofit fontScale="92500"/>
          </a:bodyPr>
          <a:lstStyle/>
          <a:p>
            <a:pPr marL="800100" marR="0" lvl="1" indent="-342900" algn="l" defTabSz="914400" rtl="0" eaLnBrk="0" fontAlgn="base" latinLnBrk="0" hangingPunct="0">
              <a:lnSpc>
                <a:spcPct val="170000"/>
              </a:lnSpc>
              <a:spcBef>
                <a:spcPct val="0"/>
              </a:spcBef>
              <a:spcAft>
                <a:spcPct val="0"/>
              </a:spcAft>
              <a:buClrTx/>
              <a:buSzTx/>
              <a:buFont typeface="Arial" panose="020B0604020202020204" pitchFamily="34" charset="0"/>
              <a:buChar char="•"/>
              <a:tabLst/>
            </a:pPr>
            <a:r>
              <a:rPr kumimoji="0" lang="en-US" sz="2000" b="0" i="0"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Covert</a:t>
            </a:r>
            <a:r>
              <a:rPr lang="en-US" sz="2000" dirty="0">
                <a:latin typeface="Calibri" panose="020F0502020204030204" pitchFamily="34" charset="0"/>
                <a:ea typeface="Calibri" panose="020F0502020204030204" pitchFamily="34" charset="0"/>
                <a:cs typeface="Calibri" panose="020F0502020204030204" pitchFamily="34" charset="0"/>
              </a:rPr>
              <a:t>:</a:t>
            </a:r>
            <a:r>
              <a:rPr kumimoji="0" lang="en-US" sz="2000" b="0" i="0"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hidden underground or in something </a:t>
            </a:r>
            <a:endParaRPr kumimoji="0" lang="en-US" sz="2000" b="0" i="0"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800100" marR="0" lvl="1" indent="-342900" algn="l" defTabSz="914400" rtl="0" eaLnBrk="0" fontAlgn="base" latinLnBrk="0" hangingPunct="0">
              <a:lnSpc>
                <a:spcPct val="170000"/>
              </a:lnSpc>
              <a:spcBef>
                <a:spcPct val="0"/>
              </a:spcBef>
              <a:spcAft>
                <a:spcPct val="0"/>
              </a:spcAft>
              <a:buClrTx/>
              <a:buSzTx/>
              <a:buFont typeface="Arial" panose="020B0604020202020204" pitchFamily="34" charset="0"/>
              <a:buChar char="•"/>
              <a:tabLst/>
            </a:pPr>
            <a:r>
              <a:rPr kumimoji="0" lang="en-US" sz="2000" b="0" i="0"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Visible</a:t>
            </a:r>
            <a:r>
              <a:rPr lang="en-US" sz="2000" dirty="0">
                <a:latin typeface="Calibri" panose="020F0502020204030204" pitchFamily="34" charset="0"/>
                <a:ea typeface="Calibri" panose="020F0502020204030204" pitchFamily="34" charset="0"/>
                <a:cs typeface="Calibri" panose="020F0502020204030204" pitchFamily="34" charset="0"/>
              </a:rPr>
              <a:t>:</a:t>
            </a:r>
            <a:r>
              <a:rPr kumimoji="0" lang="en-US" sz="2000" b="0" i="0"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attached to a fence or structure being detectable</a:t>
            </a:r>
          </a:p>
          <a:p>
            <a:pPr marL="800100" lvl="1"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Passive sensors</a:t>
            </a:r>
            <a:endParaRPr lang="en-US" sz="2000" dirty="0">
              <a:latin typeface="Calibri" panose="020F0502020204030204" pitchFamily="34" charset="0"/>
              <a:cs typeface="Calibri" panose="020F0502020204030204" pitchFamily="34" charset="0"/>
            </a:endParaRPr>
          </a:p>
          <a:p>
            <a:pPr marL="1257300" lvl="2"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Detect energy by an object.</a:t>
            </a:r>
          </a:p>
          <a:p>
            <a:pPr marL="1257300" lvl="2" indent="-342900">
              <a:lnSpc>
                <a:spcPct val="17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Detect a change in a field of energy</a:t>
            </a:r>
            <a:r>
              <a:rPr lang="en-US" sz="2000" dirty="0">
                <a:latin typeface="Calibri" panose="020F0502020204030204" pitchFamily="34" charset="0"/>
                <a:ea typeface="Calibri" panose="020F0502020204030204" pitchFamily="34" charset="0"/>
                <a:cs typeface="Calibri" panose="020F0502020204030204" pitchFamily="34" charset="0"/>
              </a:rPr>
              <a:t> </a:t>
            </a:r>
          </a:p>
          <a:p>
            <a:pPr marL="1257300" lvl="2"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Safer in environments that contain explosives vapors or materials.</a:t>
            </a:r>
          </a:p>
          <a:p>
            <a:pPr marL="800100" lvl="1"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Active sensors typically contain both transmitter and a receiver.</a:t>
            </a:r>
          </a:p>
          <a:p>
            <a:pPr marL="800100" lvl="1"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Line of Sight-Sensor or Terrain Following</a:t>
            </a:r>
          </a:p>
          <a:p>
            <a:pPr marL="1257300" lvl="2"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Require a clear LOS</a:t>
            </a:r>
          </a:p>
          <a:p>
            <a:pPr marL="800100" lvl="1" indent="-342900">
              <a:buFont typeface="Arial" panose="020B0604020202020204" pitchFamily="34" charset="0"/>
              <a:buChar char="•"/>
            </a:pPr>
            <a:endParaRPr lang="en-US" sz="2200" dirty="0">
              <a:latin typeface="Calibri" panose="020F0502020204030204" pitchFamily="34" charset="0"/>
              <a:ea typeface="Calibri" panose="020F0502020204030204" pitchFamily="34" charset="0"/>
              <a:cs typeface="Calibri" panose="020F0502020204030204" pitchFamily="34" charset="0"/>
            </a:endParaRPr>
          </a:p>
          <a:p>
            <a:pPr marL="1257300" lvl="2" indent="-342900">
              <a:buFont typeface="Arial" panose="020B0604020202020204" pitchFamily="34" charset="0"/>
              <a:buChar char="•"/>
            </a:pPr>
            <a:endParaRPr lang="en-US" sz="2200" dirty="0">
              <a:latin typeface="Calibri" panose="020F0502020204030204" pitchFamily="34" charset="0"/>
              <a:ea typeface="Calibri" panose="020F0502020204030204" pitchFamily="34" charset="0"/>
              <a:cs typeface="Calibri" panose="020F0502020204030204" pitchFamily="34" charset="0"/>
            </a:endParaRPr>
          </a:p>
          <a:p>
            <a:pPr lvl="1"/>
            <a:r>
              <a:rPr lang="en-US" sz="2200" dirty="0">
                <a:latin typeface="Calibri" panose="020F0502020204030204" pitchFamily="34" charset="0"/>
                <a:ea typeface="Calibri" panose="020F0502020204030204" pitchFamily="34" charset="0"/>
                <a:cs typeface="Calibri" panose="020F0502020204030204" pitchFamily="34" charset="0"/>
              </a:rPr>
              <a:t>  </a:t>
            </a:r>
            <a:endParaRPr lang="en-US" sz="2200" dirty="0">
              <a:latin typeface="Calibri" panose="020F0502020204030204" pitchFamily="34" charset="0"/>
              <a:cs typeface="Calibri" panose="020F0502020204030204" pitchFamily="34" charset="0"/>
            </a:endParaRPr>
          </a:p>
          <a:p>
            <a:pPr marR="0" lvl="1" algn="l" defTabSz="914400" rtl="0" eaLnBrk="0" fontAlgn="base" latinLnBrk="0" hangingPunct="0">
              <a:lnSpc>
                <a:spcPct val="100000"/>
              </a:lnSpc>
              <a:spcBef>
                <a:spcPct val="0"/>
              </a:spcBef>
              <a:spcAft>
                <a:spcPct val="0"/>
              </a:spcAft>
              <a:buClrTx/>
              <a:buSzTx/>
              <a:tabLst/>
            </a:pP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11"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Exterior Sensors</a:t>
            </a:r>
          </a:p>
        </p:txBody>
      </p:sp>
    </p:spTree>
    <p:extLst>
      <p:ext uri="{BB962C8B-B14F-4D97-AF65-F5344CB8AC3E}">
        <p14:creationId xmlns:p14="http://schemas.microsoft.com/office/powerpoint/2010/main" val="1787709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3766" y="1228665"/>
            <a:ext cx="6669156" cy="4278094"/>
          </a:xfrm>
          <a:prstGeom prst="rect">
            <a:avLst/>
          </a:prstGeom>
        </p:spPr>
        <p:txBody>
          <a:bodyPr wrap="square">
            <a:spAutoFit/>
          </a:bodyPr>
          <a:lstStyle/>
          <a:p>
            <a:pPr marL="800100" lvl="1"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Terrain following Sensors- Where terrain is flat </a:t>
            </a:r>
          </a:p>
          <a:p>
            <a:pPr marL="1257300" lvl="2"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Requires extensive site preparation </a:t>
            </a:r>
          </a:p>
          <a:p>
            <a:pPr marL="800100" lvl="1"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Volumetric Sensor =  Alarm when an intruder enters the detection volume</a:t>
            </a:r>
          </a:p>
          <a:p>
            <a:pPr marL="800100" lvl="1"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Line Detection = motion along a line</a:t>
            </a:r>
          </a:p>
          <a:p>
            <a:pPr marL="800100" lvl="1"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Buried line  </a:t>
            </a:r>
          </a:p>
          <a:p>
            <a:pPr marL="800100" lvl="1"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Fence associated </a:t>
            </a:r>
          </a:p>
          <a:p>
            <a:pPr marL="800100" lvl="1" indent="-342900">
              <a:lnSpc>
                <a:spcPct val="170000"/>
              </a:lnSpc>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Free standing </a:t>
            </a:r>
          </a:p>
        </p:txBody>
      </p:sp>
      <p:sp>
        <p:nvSpPr>
          <p:cNvPr id="4" name="Title 1"/>
          <p:cNvSpPr txBox="1">
            <a:spLocks/>
          </p:cNvSpPr>
          <p:nvPr/>
        </p:nvSpPr>
        <p:spPr>
          <a:xfrm>
            <a:off x="637658" y="259916"/>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Exterior Sensors</a:t>
            </a:r>
          </a:p>
        </p:txBody>
      </p:sp>
      <p:pic>
        <p:nvPicPr>
          <p:cNvPr id="7" name="Picture 6" descr="Sensor-Wall.jpg"/>
          <p:cNvPicPr>
            <a:picLocks noChangeAspect="1"/>
          </p:cNvPicPr>
          <p:nvPr/>
        </p:nvPicPr>
        <p:blipFill>
          <a:blip r:embed="rId3" cstate="print"/>
          <a:stretch>
            <a:fillRect/>
          </a:stretch>
        </p:blipFill>
        <p:spPr>
          <a:xfrm>
            <a:off x="4824582" y="4045227"/>
            <a:ext cx="4042317" cy="19413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6143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p:cNvPicPr>
            <a:picLocks noChangeAspect="1" noChangeArrowheads="1"/>
          </p:cNvPicPr>
          <p:nvPr/>
        </p:nvPicPr>
        <p:blipFill>
          <a:blip r:embed="rId3" cstate="print"/>
          <a:srcRect/>
          <a:stretch>
            <a:fillRect/>
          </a:stretch>
        </p:blipFill>
        <p:spPr bwMode="auto">
          <a:xfrm>
            <a:off x="357808" y="1295400"/>
            <a:ext cx="8295861" cy="3858540"/>
          </a:xfrm>
          <a:prstGeom prst="rect">
            <a:avLst/>
          </a:prstGeom>
          <a:noFill/>
          <a:ln w="9525">
            <a:noFill/>
            <a:miter lim="800000"/>
            <a:headEnd/>
            <a:tailEnd/>
          </a:ln>
        </p:spPr>
      </p:pic>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Exterior Sensors</a:t>
            </a:r>
          </a:p>
        </p:txBody>
      </p:sp>
    </p:spTree>
    <p:extLst>
      <p:ext uri="{BB962C8B-B14F-4D97-AF65-F5344CB8AC3E}">
        <p14:creationId xmlns:p14="http://schemas.microsoft.com/office/powerpoint/2010/main" val="3091484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427108" y="1204111"/>
            <a:ext cx="8507743" cy="493414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p>
            <a:pPr marL="0" marR="0" lvl="0" indent="0" defTabSz="914400" rtl="0" eaLnBrk="1" fontAlgn="base" latinLnBrk="0" hangingPunct="1">
              <a:lnSpc>
                <a:spcPct val="100000"/>
              </a:lnSpc>
              <a:spcBef>
                <a:spcPct val="0"/>
              </a:spcBef>
              <a:spcAft>
                <a:spcPct val="0"/>
              </a:spcAft>
              <a:buClrTx/>
              <a:buSzTx/>
              <a:tabLst/>
            </a:pPr>
            <a:r>
              <a:rPr kumimoji="0" lang="en-US" sz="2200" b="1" i="0" u="none" strike="noStrike" cap="none" normalizeH="0" baseline="0" dirty="0">
                <a:ln>
                  <a:noFill/>
                </a:ln>
                <a:effectLst/>
                <a:ea typeface="Calibri" panose="020F0502020204030204" pitchFamily="34" charset="0"/>
                <a:cs typeface="Calibri" panose="020F0502020204030204" pitchFamily="34" charset="0"/>
              </a:rPr>
              <a:t>Protection–in-Depth </a:t>
            </a:r>
            <a:endParaRPr kumimoji="0" lang="en-US" sz="2200" b="0" i="0" u="none" strike="noStrike" cap="none" normalizeH="0" baseline="0" dirty="0">
              <a:ln>
                <a:noFill/>
              </a:ln>
              <a:effectLst/>
              <a:cs typeface="Calibri" panose="020F050202020403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effectLst/>
                <a:ea typeface="Calibri" panose="020F0502020204030204" pitchFamily="34" charset="0"/>
                <a:cs typeface="Calibri" panose="020F0502020204030204" pitchFamily="34" charset="0"/>
              </a:rPr>
              <a:t>At least two continuous lines of detection should be used in high security systems.</a:t>
            </a:r>
          </a:p>
          <a:p>
            <a:pPr marL="342900" marR="0" lvl="0" indent="-342900">
              <a:lnSpc>
                <a:spcPct val="115000"/>
              </a:lnSpc>
              <a:spcBef>
                <a:spcPts val="0"/>
              </a:spcBef>
              <a:spcAft>
                <a:spcPts val="0"/>
              </a:spcAft>
              <a:buFont typeface="Symbol" panose="05050102010706020507" pitchFamily="18" charset="2"/>
              <a:buChar char=""/>
            </a:pPr>
            <a:r>
              <a:rPr lang="en-US" sz="2000" dirty="0">
                <a:ea typeface="Calibri" panose="020F0502020204030204" pitchFamily="34" charset="0"/>
                <a:cs typeface="Calibri" panose="020F0502020204030204" pitchFamily="34" charset="0"/>
              </a:rPr>
              <a:t>Complimentary Sensors</a:t>
            </a:r>
          </a:p>
          <a:p>
            <a:pPr marL="342900" marR="0" lvl="0" indent="-342900">
              <a:lnSpc>
                <a:spcPct val="115000"/>
              </a:lnSpc>
              <a:spcBef>
                <a:spcPts val="0"/>
              </a:spcBef>
              <a:spcAft>
                <a:spcPts val="0"/>
              </a:spcAft>
              <a:buFont typeface="Symbol" panose="05050102010706020507" pitchFamily="18" charset="2"/>
              <a:buChar char=""/>
            </a:pPr>
            <a:r>
              <a:rPr lang="en-US" sz="2000" dirty="0">
                <a:ea typeface="Calibri" panose="020F0502020204030204" pitchFamily="34" charset="0"/>
                <a:cs typeface="Calibri" panose="020F0502020204030204" pitchFamily="34" charset="0"/>
              </a:rPr>
              <a:t>Priority Schemes </a:t>
            </a:r>
          </a:p>
          <a:p>
            <a:pPr marL="342900" marR="0" lvl="0" indent="-342900">
              <a:lnSpc>
                <a:spcPct val="115000"/>
              </a:lnSpc>
              <a:spcBef>
                <a:spcPts val="0"/>
              </a:spcBef>
              <a:spcAft>
                <a:spcPts val="0"/>
              </a:spcAft>
              <a:buFont typeface="Symbol" panose="05050102010706020507" pitchFamily="18" charset="2"/>
              <a:buChar char=""/>
            </a:pPr>
            <a:r>
              <a:rPr lang="en-US" sz="2000" dirty="0">
                <a:ea typeface="Calibri" panose="020F0502020204030204" pitchFamily="34" charset="0"/>
                <a:cs typeface="Calibri" panose="020F0502020204030204" pitchFamily="34" charset="0"/>
              </a:rPr>
              <a:t>Combination of Sensors</a:t>
            </a:r>
          </a:p>
          <a:p>
            <a:pPr marL="342900" marR="0" lvl="0" indent="-342900">
              <a:lnSpc>
                <a:spcPct val="115000"/>
              </a:lnSpc>
              <a:spcBef>
                <a:spcPts val="0"/>
              </a:spcBef>
              <a:spcAft>
                <a:spcPts val="0"/>
              </a:spcAft>
              <a:buFont typeface="Symbol" panose="05050102010706020507" pitchFamily="18" charset="2"/>
              <a:buChar char=""/>
            </a:pPr>
            <a:r>
              <a:rPr lang="en-US" sz="2000" dirty="0">
                <a:ea typeface="Calibri" panose="020F0502020204030204" pitchFamily="34" charset="0"/>
                <a:cs typeface="Calibri" panose="020F0502020204030204" pitchFamily="34" charset="0"/>
              </a:rPr>
              <a:t>Sensor Configuration</a:t>
            </a:r>
          </a:p>
          <a:p>
            <a:pPr marL="0" marR="0" lvl="0" indent="0" defTabSz="914400" rtl="0" eaLnBrk="0" fontAlgn="base" latinLnBrk="0" hangingPunct="0">
              <a:lnSpc>
                <a:spcPct val="100000"/>
              </a:lnSpc>
              <a:spcBef>
                <a:spcPct val="0"/>
              </a:spcBef>
              <a:spcAft>
                <a:spcPct val="0"/>
              </a:spcAft>
              <a:buClrTx/>
              <a:buSzTx/>
              <a:buFontTx/>
              <a:buNone/>
              <a:tabLst/>
            </a:pPr>
            <a:endParaRPr kumimoji="0" lang="en-US" sz="2200" b="0" i="0" u="none" strike="noStrike" cap="none" normalizeH="0" baseline="0" dirty="0">
              <a:ln>
                <a:noFill/>
              </a:ln>
              <a:effectLst/>
              <a:ea typeface="Calibri" panose="020F0502020204030204" pitchFamily="34" charset="0"/>
              <a:cs typeface="Calibri" panose="020F0502020204030204" pitchFamily="34" charset="0"/>
            </a:endParaRPr>
          </a:p>
          <a:p>
            <a:pPr lvl="0"/>
            <a:r>
              <a:rPr lang="en-US" sz="2200" b="1" dirty="0">
                <a:ea typeface="Calibri" panose="020F0502020204030204" pitchFamily="34" charset="0"/>
                <a:cs typeface="Calibri" panose="020F0502020204030204" pitchFamily="34" charset="0"/>
              </a:rPr>
              <a:t>Clear Zone    </a:t>
            </a:r>
            <a:r>
              <a:rPr lang="en-US" sz="2200" dirty="0">
                <a:cs typeface="Calibri" panose="020F0502020204030204" pitchFamily="34" charset="0"/>
              </a:rPr>
              <a:t>(Also called “Isolated Zone”)</a:t>
            </a:r>
            <a:endParaRPr lang="en-US" sz="2200" dirty="0">
              <a:ea typeface="Calibri" panose="020F0502020204030204" pitchFamily="34" charset="0"/>
              <a:cs typeface="Calibri" panose="020F0502020204030204" pitchFamily="34" charset="0"/>
            </a:endParaRPr>
          </a:p>
          <a:p>
            <a:pPr lvl="1">
              <a:buFont typeface="Arial" pitchFamily="34" charset="0"/>
              <a:buChar char="•"/>
            </a:pPr>
            <a:r>
              <a:rPr lang="en-US" sz="2200" dirty="0">
                <a:ea typeface="Calibri" panose="020F0502020204030204" pitchFamily="34" charset="0"/>
                <a:cs typeface="Calibri" panose="020F0502020204030204" pitchFamily="34" charset="0"/>
              </a:rPr>
              <a:t> 2 Parallel fences around perimeter  </a:t>
            </a:r>
          </a:p>
          <a:p>
            <a:pPr lvl="1">
              <a:buFont typeface="Arial" pitchFamily="34" charset="0"/>
              <a:buChar char="•"/>
            </a:pPr>
            <a:r>
              <a:rPr lang="en-US" sz="2200" dirty="0">
                <a:ea typeface="Calibri" panose="020F0502020204030204" pitchFamily="34" charset="0"/>
                <a:cs typeface="Calibri" panose="020F0502020204030204" pitchFamily="34" charset="0"/>
              </a:rPr>
              <a:t> Detection zone is in between fences</a:t>
            </a:r>
          </a:p>
          <a:p>
            <a:pPr lvl="1">
              <a:buFont typeface="Arial" pitchFamily="34" charset="0"/>
              <a:buChar char="•"/>
            </a:pPr>
            <a:r>
              <a:rPr lang="en-US" sz="2200" dirty="0">
                <a:ea typeface="Calibri" panose="020F0502020204030204" pitchFamily="34" charset="0"/>
                <a:cs typeface="Calibri" panose="020F0502020204030204" pitchFamily="34" charset="0"/>
              </a:rPr>
              <a:t> Increases detection probability; reduces nuisance alarms, and prevents defeat. </a:t>
            </a:r>
          </a:p>
          <a:p>
            <a:pPr lvl="1">
              <a:buFont typeface="Arial" pitchFamily="34" charset="0"/>
              <a:buChar char="•"/>
            </a:pPr>
            <a:r>
              <a:rPr lang="en-US" sz="2200" dirty="0">
                <a:cs typeface="Calibri" panose="020F0502020204030204" pitchFamily="34" charset="0"/>
              </a:rPr>
              <a:t> Used at High Security faculties  (i.e. prison, nuclear</a:t>
            </a:r>
            <a:r>
              <a:rPr lang="en-US" dirty="0">
                <a:cs typeface="Times New Roman" pitchFamily="18" charset="0"/>
              </a:rPr>
              <a:t>)</a:t>
            </a:r>
            <a:endParaRPr lang="en-US" sz="4000" dirty="0">
              <a:cs typeface="Arial" pitchFamily="34" charset="0"/>
            </a:endParaRPr>
          </a:p>
          <a:p>
            <a:pPr marL="0" marR="0" lvl="0" indent="0" defTabSz="914400" rtl="0" eaLnBrk="0" fontAlgn="base" latinLnBrk="0" hangingPunct="0">
              <a:lnSpc>
                <a:spcPct val="100000"/>
              </a:lnSpc>
              <a:spcBef>
                <a:spcPct val="0"/>
              </a:spcBef>
              <a:spcAft>
                <a:spcPct val="0"/>
              </a:spcAft>
              <a:buClrTx/>
              <a:buSzTx/>
              <a:buFontTx/>
              <a:buNone/>
              <a:tabLst/>
            </a:pPr>
            <a:endParaRPr kumimoji="0" lang="en-US" sz="40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11" name="Picture 10" descr="Sensor-Capacitance.jpg"/>
          <p:cNvPicPr>
            <a:picLocks noChangeAspect="1"/>
          </p:cNvPicPr>
          <p:nvPr/>
        </p:nvPicPr>
        <p:blipFill>
          <a:blip r:embed="rId3" cstate="print"/>
          <a:stretch>
            <a:fillRect/>
          </a:stretch>
        </p:blipFill>
        <p:spPr>
          <a:xfrm>
            <a:off x="6746053" y="2145796"/>
            <a:ext cx="2111825" cy="14626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0622" y="2325413"/>
            <a:ext cx="1103397" cy="1103397"/>
          </a:xfrm>
          <a:prstGeom prst="rect">
            <a:avLst/>
          </a:prstGeom>
        </p:spPr>
      </p:pic>
      <p:sp>
        <p:nvSpPr>
          <p:cNvPr id="2" name="Plus 1"/>
          <p:cNvSpPr/>
          <p:nvPr/>
        </p:nvSpPr>
        <p:spPr>
          <a:xfrm>
            <a:off x="5764193" y="2521854"/>
            <a:ext cx="841513" cy="710517"/>
          </a:xfrm>
          <a:prstGeom prst="mathPlus">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13"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Exterior Sensors: Best Practices</a:t>
            </a:r>
          </a:p>
        </p:txBody>
      </p:sp>
    </p:spTree>
    <p:extLst>
      <p:ext uri="{BB962C8B-B14F-4D97-AF65-F5344CB8AC3E}">
        <p14:creationId xmlns:p14="http://schemas.microsoft.com/office/powerpoint/2010/main" val="4058488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panose="020F0502020204030204" pitchFamily="34" charset="0"/>
                <a:cs typeface="Calibri" panose="020F0502020204030204" pitchFamily="34" charset="0"/>
              </a:rPr>
              <a:t>Video Systems </a:t>
            </a:r>
          </a:p>
        </p:txBody>
      </p:sp>
      <p:pic>
        <p:nvPicPr>
          <p:cNvPr id="2" name="Content Placeholder 1" descr="&lt;strong&gt;Security Camera&lt;/strong&gt; Sign"/>
          <p:cNvPicPr>
            <a:picLocks noGrp="1" noChangeAspect="1"/>
          </p:cNvPicPr>
          <p:nvPr>
            <p:ph idx="1"/>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86100" y="1997765"/>
            <a:ext cx="2971800" cy="3048000"/>
          </a:xfrm>
        </p:spPr>
      </p:pic>
      <p:sp>
        <p:nvSpPr>
          <p:cNvPr id="4" name="Footer Placeholder 3"/>
          <p:cNvSpPr>
            <a:spLocks noGrp="1"/>
          </p:cNvSpPr>
          <p:nvPr>
            <p:ph type="ftr" sz="quarter" idx="11"/>
          </p:nvPr>
        </p:nvSpPr>
        <p:spPr/>
        <p:txBody>
          <a:bodyPr/>
          <a:lstStyle/>
          <a:p>
            <a:pPr>
              <a:defRPr/>
            </a:pPr>
            <a:r>
              <a:rPr lang="en-US"/>
              <a:t>©2017 ASIS International </a:t>
            </a:r>
          </a:p>
        </p:txBody>
      </p:sp>
    </p:spTree>
    <p:extLst>
      <p:ext uri="{BB962C8B-B14F-4D97-AF65-F5344CB8AC3E}">
        <p14:creationId xmlns:p14="http://schemas.microsoft.com/office/powerpoint/2010/main" val="799931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06500" y="967764"/>
            <a:ext cx="2274034"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b="1" dirty="0">
                <a:latin typeface="Calibri" panose="020F0502020204030204" pitchFamily="34" charset="0"/>
                <a:cs typeface="Calibri" panose="020F0502020204030204" pitchFamily="34" charset="0"/>
              </a:rPr>
              <a:t>Analog System </a:t>
            </a:r>
          </a:p>
        </p:txBody>
      </p:sp>
      <p:sp>
        <p:nvSpPr>
          <p:cNvPr id="9" name="TextBox 8"/>
          <p:cNvSpPr txBox="1"/>
          <p:nvPr/>
        </p:nvSpPr>
        <p:spPr>
          <a:xfrm>
            <a:off x="5270301" y="967763"/>
            <a:ext cx="2209800" cy="46166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b="1" dirty="0">
                <a:latin typeface="Calibri" panose="020F0502020204030204" pitchFamily="34" charset="0"/>
                <a:cs typeface="Calibri" panose="020F0502020204030204" pitchFamily="34" charset="0"/>
              </a:rPr>
              <a:t>Digital System </a:t>
            </a:r>
          </a:p>
        </p:txBody>
      </p:sp>
      <p:sp>
        <p:nvSpPr>
          <p:cNvPr id="21"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a:t>
            </a:r>
          </a:p>
        </p:txBody>
      </p:sp>
      <p:pic>
        <p:nvPicPr>
          <p:cNvPr id="22" name="Picture 21"/>
          <p:cNvPicPr>
            <a:picLocks noChangeAspect="1"/>
          </p:cNvPicPr>
          <p:nvPr/>
        </p:nvPicPr>
        <p:blipFill>
          <a:blip r:embed="rId3"/>
          <a:stretch>
            <a:fillRect/>
          </a:stretch>
        </p:blipFill>
        <p:spPr>
          <a:xfrm>
            <a:off x="5045014" y="1766374"/>
            <a:ext cx="3727364" cy="3407615"/>
          </a:xfrm>
          <a:prstGeom prst="rect">
            <a:avLst/>
          </a:prstGeom>
          <a:ln w="12700">
            <a:solidFill>
              <a:schemeClr val="tx2"/>
            </a:solidFill>
          </a:ln>
        </p:spPr>
      </p:pic>
      <p:pic>
        <p:nvPicPr>
          <p:cNvPr id="23" name="Picture 22"/>
          <p:cNvPicPr>
            <a:picLocks noChangeAspect="1"/>
          </p:cNvPicPr>
          <p:nvPr/>
        </p:nvPicPr>
        <p:blipFill rotWithShape="1">
          <a:blip r:embed="rId4"/>
          <a:srcRect l="2744" r="9385"/>
          <a:stretch/>
        </p:blipFill>
        <p:spPr>
          <a:xfrm>
            <a:off x="358126" y="1766375"/>
            <a:ext cx="4452414" cy="3397570"/>
          </a:xfrm>
          <a:prstGeom prst="rect">
            <a:avLst/>
          </a:prstGeom>
          <a:ln>
            <a:solidFill>
              <a:srgbClr val="002060"/>
            </a:solidFill>
          </a:ln>
        </p:spPr>
      </p:pic>
    </p:spTree>
    <p:extLst>
      <p:ext uri="{BB962C8B-B14F-4D97-AF65-F5344CB8AC3E}">
        <p14:creationId xmlns:p14="http://schemas.microsoft.com/office/powerpoint/2010/main" val="396344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260945654"/>
              </p:ext>
            </p:extLst>
          </p:nvPr>
        </p:nvGraphicFramePr>
        <p:xfrm>
          <a:off x="284922" y="1156252"/>
          <a:ext cx="8739809" cy="4104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Recorders</a:t>
            </a:r>
          </a:p>
        </p:txBody>
      </p:sp>
    </p:spTree>
    <p:extLst>
      <p:ext uri="{BB962C8B-B14F-4D97-AF65-F5344CB8AC3E}">
        <p14:creationId xmlns:p14="http://schemas.microsoft.com/office/powerpoint/2010/main" val="901788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227001775"/>
              </p:ext>
            </p:extLst>
          </p:nvPr>
        </p:nvGraphicFramePr>
        <p:xfrm>
          <a:off x="762000" y="1510748"/>
          <a:ext cx="7620000" cy="3882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Resolution</a:t>
            </a:r>
          </a:p>
        </p:txBody>
      </p:sp>
    </p:spTree>
    <p:extLst>
      <p:ext uri="{BB962C8B-B14F-4D97-AF65-F5344CB8AC3E}">
        <p14:creationId xmlns:p14="http://schemas.microsoft.com/office/powerpoint/2010/main" val="387578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sp>
      <p:sp>
        <p:nvSpPr>
          <p:cNvPr id="14" name="Rectangle 1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6391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list">
            <a:extLst>
              <a:ext uri="{FF2B5EF4-FFF2-40B4-BE49-F238E27FC236}">
                <a16:creationId xmlns:a16="http://schemas.microsoft.com/office/drawing/2014/main" id="{04F281EE-8CA0-49D4-B26B-792935D7A7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58012" y="1926036"/>
            <a:ext cx="3005928" cy="3005928"/>
          </a:xfrm>
          <a:prstGeom prst="rect">
            <a:avLst/>
          </a:prstGeom>
        </p:spPr>
      </p:pic>
      <p:cxnSp>
        <p:nvCxnSpPr>
          <p:cNvPr id="16" name="Straight Connector 1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A8F67CF8-BCB3-4A14-A859-06DB5E440FAE}"/>
              </a:ext>
            </a:extLst>
          </p:cNvPr>
          <p:cNvSpPr>
            <a:spLocks noGrp="1"/>
          </p:cNvSpPr>
          <p:nvPr>
            <p:ph type="title"/>
          </p:nvPr>
        </p:nvSpPr>
        <p:spPr>
          <a:xfrm>
            <a:off x="768096" y="585216"/>
            <a:ext cx="3796884" cy="1499616"/>
          </a:xfrm>
        </p:spPr>
        <p:txBody>
          <a:bodyPr vert="horz" lIns="91440" tIns="45720" rIns="91440" bIns="45720" rtlCol="0" anchor="ctr" anchorCtr="0">
            <a:normAutofit/>
          </a:bodyPr>
          <a:lstStyle/>
          <a:p>
            <a:pPr defTabSz="914400">
              <a:lnSpc>
                <a:spcPct val="90000"/>
              </a:lnSpc>
            </a:pPr>
            <a:r>
              <a:rPr lang="en-US" sz="3400" kern="1200" dirty="0">
                <a:solidFill>
                  <a:srgbClr val="FFFFFF"/>
                </a:solidFill>
                <a:latin typeface="+mj-lt"/>
                <a:ea typeface="+mj-ea"/>
                <a:cs typeface="+mj-cs"/>
              </a:rPr>
              <a:t>Facility Surveys: 33% of content</a:t>
            </a:r>
          </a:p>
        </p:txBody>
      </p:sp>
      <p:sp>
        <p:nvSpPr>
          <p:cNvPr id="6" name="Subtitle 5">
            <a:extLst>
              <a:ext uri="{FF2B5EF4-FFF2-40B4-BE49-F238E27FC236}">
                <a16:creationId xmlns:a16="http://schemas.microsoft.com/office/drawing/2014/main" id="{5E5DC711-7383-4469-9C66-38CEE18E083D}"/>
              </a:ext>
            </a:extLst>
          </p:cNvPr>
          <p:cNvSpPr>
            <a:spLocks noGrp="1"/>
          </p:cNvSpPr>
          <p:nvPr>
            <p:ph type="body" sz="quarter" idx="10"/>
          </p:nvPr>
        </p:nvSpPr>
        <p:spPr>
          <a:xfrm>
            <a:off x="768096" y="2286000"/>
            <a:ext cx="3810924" cy="3931920"/>
          </a:xfrm>
        </p:spPr>
        <p:txBody>
          <a:bodyPr vert="horz" lIns="91440" tIns="45720" rIns="91440" bIns="45720" rtlCol="0">
            <a:normAutofit/>
          </a:bodyPr>
          <a:lstStyle/>
          <a:p>
            <a:pPr marL="342900" indent="-228600" defTabSz="914400">
              <a:lnSpc>
                <a:spcPct val="90000"/>
              </a:lnSpc>
            </a:pPr>
            <a:r>
              <a:rPr lang="en-US" sz="1600">
                <a:solidFill>
                  <a:srgbClr val="FFFFFF"/>
                </a:solidFill>
              </a:rPr>
              <a:t>Security Protection Equipment and Personnel</a:t>
            </a:r>
          </a:p>
          <a:p>
            <a:pPr marL="342900" indent="-228600" defTabSz="914400">
              <a:lnSpc>
                <a:spcPct val="90000"/>
              </a:lnSpc>
            </a:pPr>
            <a:r>
              <a:rPr lang="en-US" sz="1600">
                <a:solidFill>
                  <a:srgbClr val="FFFFFF"/>
                </a:solidFill>
              </a:rPr>
              <a:t>Survey Techniques</a:t>
            </a:r>
          </a:p>
          <a:p>
            <a:pPr marL="342900" indent="-228600" defTabSz="914400">
              <a:lnSpc>
                <a:spcPct val="90000"/>
              </a:lnSpc>
            </a:pPr>
            <a:r>
              <a:rPr lang="en-US" sz="1600">
                <a:solidFill>
                  <a:srgbClr val="FFFFFF"/>
                </a:solidFill>
              </a:rPr>
              <a:t>Building Plans, drawings and schematics</a:t>
            </a:r>
          </a:p>
          <a:p>
            <a:pPr marL="342900" indent="-228600" defTabSz="914400">
              <a:lnSpc>
                <a:spcPct val="90000"/>
              </a:lnSpc>
            </a:pPr>
            <a:r>
              <a:rPr lang="en-US" sz="1600">
                <a:solidFill>
                  <a:srgbClr val="FFFFFF"/>
                </a:solidFill>
              </a:rPr>
              <a:t>Risk Assessment Techniques</a:t>
            </a:r>
          </a:p>
          <a:p>
            <a:pPr marL="342900" indent="-228600" defTabSz="914400">
              <a:lnSpc>
                <a:spcPct val="90000"/>
              </a:lnSpc>
            </a:pPr>
            <a:r>
              <a:rPr lang="en-US" sz="1600">
                <a:solidFill>
                  <a:srgbClr val="FFFFFF"/>
                </a:solidFill>
              </a:rPr>
              <a:t>Gap Analysis</a:t>
            </a:r>
          </a:p>
        </p:txBody>
      </p:sp>
    </p:spTree>
    <p:extLst>
      <p:ext uri="{BB962C8B-B14F-4D97-AF65-F5344CB8AC3E}">
        <p14:creationId xmlns:p14="http://schemas.microsoft.com/office/powerpoint/2010/main" val="33284201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680293352"/>
              </p:ext>
            </p:extLst>
          </p:nvPr>
        </p:nvGraphicFramePr>
        <p:xfrm>
          <a:off x="1008976" y="1716156"/>
          <a:ext cx="72390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Types</a:t>
            </a:r>
          </a:p>
        </p:txBody>
      </p:sp>
    </p:spTree>
    <p:extLst>
      <p:ext uri="{BB962C8B-B14F-4D97-AF65-F5344CB8AC3E}">
        <p14:creationId xmlns:p14="http://schemas.microsoft.com/office/powerpoint/2010/main" val="503969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956746951"/>
              </p:ext>
            </p:extLst>
          </p:nvPr>
        </p:nvGraphicFramePr>
        <p:xfrm>
          <a:off x="381000" y="1905000"/>
          <a:ext cx="8305800" cy="388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Field of View</a:t>
            </a:r>
          </a:p>
        </p:txBody>
      </p:sp>
    </p:spTree>
    <p:extLst>
      <p:ext uri="{BB962C8B-B14F-4D97-AF65-F5344CB8AC3E}">
        <p14:creationId xmlns:p14="http://schemas.microsoft.com/office/powerpoint/2010/main" val="2964478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065907701"/>
              </p:ext>
            </p:extLst>
          </p:nvPr>
        </p:nvGraphicFramePr>
        <p:xfrm>
          <a:off x="381000" y="1524000"/>
          <a:ext cx="84582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Recording</a:t>
            </a:r>
          </a:p>
        </p:txBody>
      </p:sp>
    </p:spTree>
    <p:extLst>
      <p:ext uri="{BB962C8B-B14F-4D97-AF65-F5344CB8AC3E}">
        <p14:creationId xmlns:p14="http://schemas.microsoft.com/office/powerpoint/2010/main" val="242071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24888352"/>
              </p:ext>
            </p:extLst>
          </p:nvPr>
        </p:nvGraphicFramePr>
        <p:xfrm>
          <a:off x="298294" y="1561260"/>
          <a:ext cx="8574157" cy="41926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Technology</a:t>
            </a:r>
          </a:p>
        </p:txBody>
      </p:sp>
    </p:spTree>
    <p:extLst>
      <p:ext uri="{BB962C8B-B14F-4D97-AF65-F5344CB8AC3E}">
        <p14:creationId xmlns:p14="http://schemas.microsoft.com/office/powerpoint/2010/main" val="1457865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Camera Systems: Legal</a:t>
            </a:r>
          </a:p>
        </p:txBody>
      </p:sp>
      <p:sp>
        <p:nvSpPr>
          <p:cNvPr id="4" name="Content Placeholder 3"/>
          <p:cNvSpPr>
            <a:spLocks noGrp="1"/>
          </p:cNvSpPr>
          <p:nvPr>
            <p:ph idx="1"/>
          </p:nvPr>
        </p:nvSpPr>
        <p:spPr>
          <a:xfrm>
            <a:off x="685800" y="1391478"/>
            <a:ext cx="7772400" cy="4704522"/>
          </a:xfrm>
        </p:spPr>
        <p:txBody>
          <a:bodyPr/>
          <a:lstStyle/>
          <a:p>
            <a:r>
              <a:rPr lang="en-US" sz="2400" dirty="0">
                <a:latin typeface="Calibri" panose="020F0502020204030204" pitchFamily="34" charset="0"/>
                <a:cs typeface="Calibri" panose="020F0502020204030204" pitchFamily="34" charset="0"/>
              </a:rPr>
              <a:t>Placement</a:t>
            </a:r>
          </a:p>
          <a:p>
            <a:pPr lvl="1"/>
            <a:r>
              <a:rPr lang="en-US" sz="2400" dirty="0">
                <a:latin typeface="Calibri" panose="020F0502020204030204" pitchFamily="34" charset="0"/>
                <a:cs typeface="Calibri" panose="020F0502020204030204" pitchFamily="34" charset="0"/>
              </a:rPr>
              <a:t>Bathrooms, places where there is an expectation of privacy</a:t>
            </a:r>
          </a:p>
          <a:p>
            <a:r>
              <a:rPr lang="en-US" sz="2400" dirty="0">
                <a:latin typeface="Calibri" panose="020F0502020204030204" pitchFamily="34" charset="0"/>
                <a:cs typeface="Calibri" panose="020F0502020204030204" pitchFamily="34" charset="0"/>
              </a:rPr>
              <a:t>Application</a:t>
            </a:r>
          </a:p>
          <a:p>
            <a:pPr lvl="1"/>
            <a:r>
              <a:rPr lang="en-US" sz="2400" dirty="0">
                <a:latin typeface="Calibri" panose="020F0502020204030204" pitchFamily="34" charset="0"/>
                <a:cs typeface="Calibri" panose="020F0502020204030204" pitchFamily="34" charset="0"/>
              </a:rPr>
              <a:t>microphones</a:t>
            </a:r>
          </a:p>
        </p:txBody>
      </p:sp>
      <p:pic>
        <p:nvPicPr>
          <p:cNvPr id="5" name="Picture 4" descr="Paradigmas: cuando la investigación se personaliza! – juando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0695" y="3687287"/>
            <a:ext cx="4617278" cy="1682009"/>
          </a:xfrm>
          <a:prstGeom prst="rect">
            <a:avLst/>
          </a:prstGeom>
        </p:spPr>
      </p:pic>
    </p:spTree>
    <p:extLst>
      <p:ext uri="{BB962C8B-B14F-4D97-AF65-F5344CB8AC3E}">
        <p14:creationId xmlns:p14="http://schemas.microsoft.com/office/powerpoint/2010/main" val="3893629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panose="020F0502020204030204" pitchFamily="34" charset="0"/>
                <a:cs typeface="Calibri" panose="020F0502020204030204" pitchFamily="34" charset="0"/>
              </a:rPr>
              <a:t>Alarms</a:t>
            </a:r>
          </a:p>
        </p:txBody>
      </p:sp>
      <p:pic>
        <p:nvPicPr>
          <p:cNvPr id="2" name="Content Placeholder 1" descr="PLAN DE EVACUACIÓN"/>
          <p:cNvPicPr>
            <a:picLocks noGrp="1" noChangeAspect="1"/>
          </p:cNvPicPr>
          <p:nvPr>
            <p:ph idx="1"/>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007739" y="2040835"/>
            <a:ext cx="3128522" cy="2643601"/>
          </a:xfrm>
        </p:spPr>
      </p:pic>
      <p:sp>
        <p:nvSpPr>
          <p:cNvPr id="4" name="Footer Placeholder 3"/>
          <p:cNvSpPr>
            <a:spLocks noGrp="1"/>
          </p:cNvSpPr>
          <p:nvPr>
            <p:ph type="ftr" sz="quarter" idx="11"/>
          </p:nvPr>
        </p:nvSpPr>
        <p:spPr/>
        <p:txBody>
          <a:bodyPr/>
          <a:lstStyle/>
          <a:p>
            <a:pPr>
              <a:defRPr/>
            </a:pPr>
            <a:r>
              <a:rPr lang="en-US"/>
              <a:t>©2017 ASIS International </a:t>
            </a:r>
          </a:p>
        </p:txBody>
      </p:sp>
    </p:spTree>
    <p:extLst>
      <p:ext uri="{BB962C8B-B14F-4D97-AF65-F5344CB8AC3E}">
        <p14:creationId xmlns:p14="http://schemas.microsoft.com/office/powerpoint/2010/main" val="2656256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ChangeArrowheads="1"/>
          </p:cNvSpPr>
          <p:nvPr/>
        </p:nvSpPr>
        <p:spPr bwMode="auto">
          <a:xfrm>
            <a:off x="432473" y="1620079"/>
            <a:ext cx="8305800" cy="212365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r>
              <a:rPr lang="en-US" sz="2200" b="1" dirty="0">
                <a:latin typeface="Calibri" panose="020F0502020204030204" pitchFamily="34" charset="0"/>
                <a:ea typeface="Calibri" panose="020F0502020204030204" pitchFamily="34" charset="0"/>
                <a:cs typeface="Calibri" panose="020F0502020204030204" pitchFamily="34" charset="0"/>
              </a:rPr>
              <a:t>AC&amp;D:  Alarm Communication and Display</a:t>
            </a:r>
            <a:endParaRPr lang="en-US" sz="2200" b="1" dirty="0">
              <a:latin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Transportation (or communication) of data</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457200" algn="l" defTabSz="914400" rtl="0" eaLnBrk="0" fontAlgn="base" latinLnBrk="0" hangingPunct="0">
              <a:lnSpc>
                <a:spcPct val="100000"/>
              </a:lnSpc>
              <a:spcBef>
                <a:spcPct val="0"/>
              </a:spcBef>
              <a:spcAft>
                <a:spcPct val="0"/>
              </a:spcAft>
              <a:buClrTx/>
              <a:buSzTx/>
              <a:buFontTx/>
              <a:buChar char="•"/>
              <a:tabLst/>
            </a:pPr>
            <a:endPar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R="0" lvl="0" algn="l" defTabSz="914400" rtl="0" eaLnBrk="0" fontAlgn="base" latinLnBrk="0" hangingPunct="0">
              <a:lnSpc>
                <a:spcPct val="100000"/>
              </a:lnSpc>
              <a:spcBef>
                <a:spcPct val="0"/>
              </a:spcBef>
              <a:spcAft>
                <a:spcPct val="0"/>
              </a:spcAft>
              <a:buClrTx/>
              <a:buSzTx/>
              <a:tabLst/>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Presentation or display of that data to a human operator in a meaningful manner</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Alarm Systems</a:t>
            </a:r>
          </a:p>
        </p:txBody>
      </p:sp>
    </p:spTree>
    <p:extLst>
      <p:ext uri="{BB962C8B-B14F-4D97-AF65-F5344CB8AC3E}">
        <p14:creationId xmlns:p14="http://schemas.microsoft.com/office/powerpoint/2010/main" val="2661638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ChangeArrowheads="1"/>
          </p:cNvSpPr>
          <p:nvPr/>
        </p:nvSpPr>
        <p:spPr bwMode="auto">
          <a:xfrm>
            <a:off x="0" y="284961"/>
            <a:ext cx="9144000" cy="489364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endParaRPr kumimoji="0" lang="en-US" b="0" i="0" u="sng" strike="noStrike" cap="none" normalizeH="0" baseline="0" dirty="0">
              <a:ln>
                <a:noFill/>
              </a:ln>
              <a:solidFill>
                <a:schemeClr val="tx1"/>
              </a:solidFill>
              <a:effectLst/>
              <a:latin typeface="Arial" pitchFamily="34" charset="0"/>
              <a:ea typeface="Calibri" pitchFamily="34" charset="0"/>
              <a:cs typeface="Times New Roman" pitchFamily="18" charset="0"/>
            </a:endParaRP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pPr>
            <a:endParaRPr lang="en-US" b="1" dirty="0">
              <a:solidFill>
                <a:srgbClr val="FF0000"/>
              </a:solidFill>
              <a:latin typeface="Arial" pitchFamily="34" charset="0"/>
              <a:ea typeface="Calibri" pitchFamily="34" charset="0"/>
              <a:cs typeface="Times New Roman" pitchFamily="18" charset="0"/>
            </a:endParaRP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pPr>
            <a:endParaRPr kumimoji="0" lang="en-US" b="1" i="0" u="none" strike="noStrike" cap="none" normalizeH="0" baseline="0" dirty="0">
              <a:ln>
                <a:noFill/>
              </a:ln>
              <a:solidFill>
                <a:srgbClr val="FF0000"/>
              </a:solidFill>
              <a:effectLst/>
              <a:latin typeface="Arial" pitchFamily="34" charset="0"/>
              <a:ea typeface="Calibri" pitchFamily="34" charset="0"/>
              <a:cs typeface="Times New Roman" pitchFamily="18" charset="0"/>
            </a:endParaRPr>
          </a:p>
          <a:p>
            <a:pPr marL="914400" marR="0" lvl="2" indent="0" algn="l" defTabSz="914400" rtl="0" eaLnBrk="0" fontAlgn="base" latinLnBrk="0" hangingPunct="0">
              <a:lnSpc>
                <a:spcPct val="100000"/>
              </a:lnSpc>
              <a:spcBef>
                <a:spcPct val="0"/>
              </a:spcBef>
              <a:spcAft>
                <a:spcPct val="0"/>
              </a:spcAft>
              <a:buClrTx/>
              <a:buSzTx/>
              <a:tabLst/>
            </a:pPr>
            <a:r>
              <a:rPr kumimoji="0" lang="en-US"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Loop</a:t>
            </a:r>
            <a:r>
              <a:rPr kumimoji="0" lang="en-US"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rPr>
              <a:t> </a:t>
            </a: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pPr>
            <a:endParaRPr lang="en-US" dirty="0">
              <a:solidFill>
                <a:schemeClr val="tx2"/>
              </a:solidFill>
              <a:latin typeface="Calibri" panose="020F0502020204030204" pitchFamily="34" charset="0"/>
              <a:ea typeface="Calibri" panose="020F0502020204030204" pitchFamily="34" charset="0"/>
              <a:cs typeface="Calibri" panose="020F0502020204030204" pitchFamily="34" charset="0"/>
              <a:sym typeface="Wingdings" pitchFamily="2" charset="2"/>
            </a:endParaRP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pPr>
            <a:endParaRPr kumimoji="0" lang="en-US"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endParaRP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pPr>
            <a:endParaRPr kumimoji="0" lang="en-US"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endParaRP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pPr>
            <a:endParaRPr kumimoji="0" lang="en-US"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endParaRPr>
          </a:p>
          <a:p>
            <a:pPr marL="914400" marR="0" lvl="2" indent="0" algn="l" defTabSz="914400" rtl="0" eaLnBrk="0" fontAlgn="base" latinLnBrk="0" hangingPunct="0">
              <a:lnSpc>
                <a:spcPct val="100000"/>
              </a:lnSpc>
              <a:spcBef>
                <a:spcPct val="0"/>
              </a:spcBef>
              <a:spcAft>
                <a:spcPct val="0"/>
              </a:spcAft>
              <a:buClrTx/>
              <a:buSzTx/>
              <a:tabLst/>
            </a:pPr>
            <a:r>
              <a:rPr kumimoji="0" lang="en-US"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Point-to-Point</a:t>
            </a: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pPr>
            <a:endParaRPr lang="en-US" b="1" dirty="0">
              <a:solidFill>
                <a:schemeClr val="tx2"/>
              </a:solidFill>
              <a:latin typeface="Calibri" panose="020F0502020204030204" pitchFamily="34" charset="0"/>
              <a:cs typeface="Calibri" panose="020F0502020204030204" pitchFamily="34" charset="0"/>
              <a:sym typeface="Wingdings" pitchFamily="2" charset="2"/>
            </a:endParaRP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pPr>
            <a:endParaRPr kumimoji="0" lang="en-US" b="0" i="0" u="none" strike="noStrike" cap="none" normalizeH="0" baseline="0" dirty="0">
              <a:ln>
                <a:noFill/>
              </a:ln>
              <a:solidFill>
                <a:schemeClr val="tx2"/>
              </a:solidFill>
              <a:effectLst/>
              <a:latin typeface="Calibri" panose="020F0502020204030204" pitchFamily="34" charset="0"/>
              <a:cs typeface="Calibri" panose="020F0502020204030204" pitchFamily="34" charset="0"/>
              <a:sym typeface="Wingdings" pitchFamily="2" charset="2"/>
            </a:endParaRPr>
          </a:p>
          <a:p>
            <a:pPr marL="914400" marR="0" lvl="2" indent="0" algn="l" defTabSz="914400" rtl="0" eaLnBrk="0" fontAlgn="base" latinLnBrk="0" hangingPunct="0">
              <a:lnSpc>
                <a:spcPct val="100000"/>
              </a:lnSpc>
              <a:spcBef>
                <a:spcPct val="0"/>
              </a:spcBef>
              <a:spcAft>
                <a:spcPct val="0"/>
              </a:spcAft>
              <a:buClrTx/>
              <a:buSzTx/>
              <a:buFont typeface="Courier New" pitchFamily="49" charset="0"/>
              <a:buChar char="o"/>
              <a:tabLst/>
            </a:pPr>
            <a:endParaRPr kumimoji="0" lang="en-US"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endParaRPr>
          </a:p>
          <a:p>
            <a:pPr marL="914400" marR="0" lvl="2" indent="0" algn="l" defTabSz="914400" rtl="0" eaLnBrk="0" fontAlgn="base" latinLnBrk="0" hangingPunct="0">
              <a:lnSpc>
                <a:spcPct val="100000"/>
              </a:lnSpc>
              <a:spcBef>
                <a:spcPct val="0"/>
              </a:spcBef>
              <a:spcAft>
                <a:spcPct val="0"/>
              </a:spcAft>
              <a:buClrTx/>
              <a:buSzTx/>
              <a:tabLst/>
            </a:pPr>
            <a:r>
              <a:rPr kumimoji="0" lang="en-US" b="1"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Multiplexing</a:t>
            </a:r>
            <a:endParaRPr kumimoji="0" lang="en-US" b="0" i="0" u="none" strike="noStrike" cap="none" normalizeH="0" baseline="0" dirty="0">
              <a:ln>
                <a:noFill/>
              </a:ln>
              <a:solidFill>
                <a:schemeClr val="tx2"/>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9823" y="1676396"/>
            <a:ext cx="714375" cy="63341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011587" y="1676396"/>
            <a:ext cx="714375" cy="63341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265925" y="1676396"/>
            <a:ext cx="714375" cy="63341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414021" y="1676398"/>
            <a:ext cx="714375" cy="633413"/>
          </a:xfrm>
          <a:prstGeom prst="rect">
            <a:avLst/>
          </a:prstGeom>
        </p:spPr>
      </p:pic>
      <p:cxnSp>
        <p:nvCxnSpPr>
          <p:cNvPr id="5" name="Straight Connector 4"/>
          <p:cNvCxnSpPr/>
          <p:nvPr/>
        </p:nvCxnSpPr>
        <p:spPr>
          <a:xfrm flipV="1">
            <a:off x="3124200" y="1219199"/>
            <a:ext cx="4572001" cy="1"/>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a:off x="3124200" y="1219200"/>
            <a:ext cx="0" cy="457195"/>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3" name="Straight Connector 12"/>
          <p:cNvCxnSpPr/>
          <p:nvPr/>
        </p:nvCxnSpPr>
        <p:spPr>
          <a:xfrm>
            <a:off x="4368774" y="1219199"/>
            <a:ext cx="0" cy="457195"/>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4" name="Straight Connector 13"/>
          <p:cNvCxnSpPr/>
          <p:nvPr/>
        </p:nvCxnSpPr>
        <p:spPr>
          <a:xfrm>
            <a:off x="5599228" y="1219199"/>
            <a:ext cx="0" cy="457195"/>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15" name="Straight Connector 14"/>
          <p:cNvCxnSpPr/>
          <p:nvPr/>
        </p:nvCxnSpPr>
        <p:spPr>
          <a:xfrm>
            <a:off x="6934200" y="1219200"/>
            <a:ext cx="0" cy="457195"/>
          </a:xfrm>
          <a:prstGeom prst="line">
            <a:avLst/>
          </a:prstGeom>
          <a:ln/>
        </p:spPr>
        <p:style>
          <a:lnRef idx="2">
            <a:schemeClr val="accent2"/>
          </a:lnRef>
          <a:fillRef idx="0">
            <a:schemeClr val="accent2"/>
          </a:fillRef>
          <a:effectRef idx="1">
            <a:schemeClr val="accent2"/>
          </a:effectRef>
          <a:fontRef idx="minor">
            <a:schemeClr val="tx1"/>
          </a:fontRef>
        </p:style>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000625" y="3481386"/>
            <a:ext cx="714375" cy="633413"/>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857625" y="3481386"/>
            <a:ext cx="714375" cy="633413"/>
          </a:xfrm>
          <a:prstGeom prst="rect">
            <a:avLst/>
          </a:prstGeom>
        </p:spPr>
      </p:pic>
      <p:sp>
        <p:nvSpPr>
          <p:cNvPr id="12" name="Rectangle 11"/>
          <p:cNvSpPr/>
          <p:nvPr/>
        </p:nvSpPr>
        <p:spPr>
          <a:xfrm>
            <a:off x="7696201" y="1112866"/>
            <a:ext cx="990600" cy="119694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Panel</a:t>
            </a:r>
          </a:p>
        </p:txBody>
      </p:sp>
      <p:sp>
        <p:nvSpPr>
          <p:cNvPr id="20" name="Rectangle 19"/>
          <p:cNvSpPr/>
          <p:nvPr/>
        </p:nvSpPr>
        <p:spPr>
          <a:xfrm>
            <a:off x="7696201" y="2634713"/>
            <a:ext cx="990600" cy="15136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Panel</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433002" y="5241875"/>
            <a:ext cx="714375" cy="633413"/>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440457" y="3429000"/>
            <a:ext cx="714375" cy="633413"/>
          </a:xfrm>
          <a:prstGeom prst="rect">
            <a:avLst/>
          </a:prstGeom>
        </p:spPr>
      </p:pic>
      <p:cxnSp>
        <p:nvCxnSpPr>
          <p:cNvPr id="23" name="Elbow Connector 22"/>
          <p:cNvCxnSpPr>
            <a:stCxn id="22" idx="2"/>
          </p:cNvCxnSpPr>
          <p:nvPr/>
        </p:nvCxnSpPr>
        <p:spPr>
          <a:xfrm rot="5400000" flipH="1" flipV="1">
            <a:off x="7142668" y="2875468"/>
            <a:ext cx="208509" cy="898557"/>
          </a:xfrm>
          <a:prstGeom prst="bentConnector2">
            <a:avLst/>
          </a:prstGeom>
        </p:spPr>
        <p:style>
          <a:lnRef idx="2">
            <a:schemeClr val="accent2"/>
          </a:lnRef>
          <a:fillRef idx="0">
            <a:schemeClr val="accent2"/>
          </a:fillRef>
          <a:effectRef idx="1">
            <a:schemeClr val="accent2"/>
          </a:effectRef>
          <a:fontRef idx="minor">
            <a:schemeClr val="tx1"/>
          </a:fontRef>
        </p:style>
      </p:cxnSp>
      <p:cxnSp>
        <p:nvCxnSpPr>
          <p:cNvPr id="27" name="Straight Connector 26"/>
          <p:cNvCxnSpPr/>
          <p:nvPr/>
        </p:nvCxnSpPr>
        <p:spPr>
          <a:xfrm>
            <a:off x="5357812" y="3124200"/>
            <a:ext cx="0" cy="357186"/>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29" name="Straight Connector 28"/>
          <p:cNvCxnSpPr/>
          <p:nvPr/>
        </p:nvCxnSpPr>
        <p:spPr>
          <a:xfrm>
            <a:off x="4214812" y="2885548"/>
            <a:ext cx="0" cy="593184"/>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6144" name="Straight Connector 6143"/>
          <p:cNvCxnSpPr/>
          <p:nvPr/>
        </p:nvCxnSpPr>
        <p:spPr>
          <a:xfrm>
            <a:off x="5357812" y="3124200"/>
            <a:ext cx="2338389"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6147" name="Straight Connector 6146"/>
          <p:cNvCxnSpPr/>
          <p:nvPr/>
        </p:nvCxnSpPr>
        <p:spPr>
          <a:xfrm>
            <a:off x="4214812" y="2885548"/>
            <a:ext cx="3481389" cy="10052"/>
          </a:xfrm>
          <a:prstGeom prst="line">
            <a:avLst/>
          </a:prstGeom>
        </p:spPr>
        <p:style>
          <a:lnRef idx="2">
            <a:schemeClr val="accent2"/>
          </a:lnRef>
          <a:fillRef idx="0">
            <a:schemeClr val="accent2"/>
          </a:fillRef>
          <a:effectRef idx="1">
            <a:schemeClr val="accent2"/>
          </a:effectRef>
          <a:fontRef idx="minor">
            <a:schemeClr val="tx1"/>
          </a:fontRef>
        </p:style>
      </p:cxnSp>
      <p:pic>
        <p:nvPicPr>
          <p:cNvPr id="6151" name="Picture 6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3490" y="5326769"/>
            <a:ext cx="574703" cy="545968"/>
          </a:xfrm>
          <a:prstGeom prst="rect">
            <a:avLst/>
          </a:prstGeom>
        </p:spPr>
      </p:pic>
      <p:pic>
        <p:nvPicPr>
          <p:cNvPr id="6152" name="Picture 61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3555" y="5259746"/>
            <a:ext cx="800097" cy="649221"/>
          </a:xfrm>
          <a:prstGeom prst="rect">
            <a:avLst/>
          </a:prstGeom>
        </p:spPr>
      </p:pic>
      <p:sp>
        <p:nvSpPr>
          <p:cNvPr id="41" name="Rectangle 40"/>
          <p:cNvSpPr/>
          <p:nvPr/>
        </p:nvSpPr>
        <p:spPr>
          <a:xfrm>
            <a:off x="7389928" y="4502922"/>
            <a:ext cx="990600" cy="151364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Panel</a:t>
            </a:r>
          </a:p>
        </p:txBody>
      </p:sp>
      <p:cxnSp>
        <p:nvCxnSpPr>
          <p:cNvPr id="42" name="Straight Connector 41"/>
          <p:cNvCxnSpPr/>
          <p:nvPr/>
        </p:nvCxnSpPr>
        <p:spPr>
          <a:xfrm flipV="1">
            <a:off x="3808528" y="4829105"/>
            <a:ext cx="3581400" cy="2274"/>
          </a:xfrm>
          <a:prstGeom prst="line">
            <a:avLst/>
          </a:prstGeom>
          <a:ln>
            <a:solidFill>
              <a:schemeClr val="accent6"/>
            </a:solidFill>
          </a:ln>
        </p:spPr>
        <p:style>
          <a:lnRef idx="3">
            <a:schemeClr val="accent2"/>
          </a:lnRef>
          <a:fillRef idx="0">
            <a:schemeClr val="accent2"/>
          </a:fillRef>
          <a:effectRef idx="2">
            <a:schemeClr val="accent2"/>
          </a:effectRef>
          <a:fontRef idx="minor">
            <a:schemeClr val="tx1"/>
          </a:fontRef>
        </p:style>
      </p:cxnSp>
      <p:cxnSp>
        <p:nvCxnSpPr>
          <p:cNvPr id="45" name="Straight Connector 44"/>
          <p:cNvCxnSpPr>
            <a:endCxn id="21" idx="2"/>
          </p:cNvCxnSpPr>
          <p:nvPr/>
        </p:nvCxnSpPr>
        <p:spPr>
          <a:xfrm>
            <a:off x="3790189" y="4829105"/>
            <a:ext cx="0" cy="41277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49" name="Straight Connector 48"/>
          <p:cNvCxnSpPr/>
          <p:nvPr/>
        </p:nvCxnSpPr>
        <p:spPr>
          <a:xfrm>
            <a:off x="4973603" y="4846976"/>
            <a:ext cx="0" cy="412770"/>
          </a:xfrm>
          <a:prstGeom prst="line">
            <a:avLst/>
          </a:prstGeom>
          <a:ln/>
        </p:spPr>
        <p:style>
          <a:lnRef idx="2">
            <a:schemeClr val="accent2"/>
          </a:lnRef>
          <a:fillRef idx="0">
            <a:schemeClr val="accent2"/>
          </a:fillRef>
          <a:effectRef idx="1">
            <a:schemeClr val="accent2"/>
          </a:effectRef>
          <a:fontRef idx="minor">
            <a:schemeClr val="tx1"/>
          </a:fontRef>
        </p:style>
      </p:cxnSp>
      <p:cxnSp>
        <p:nvCxnSpPr>
          <p:cNvPr id="50" name="Straight Connector 49"/>
          <p:cNvCxnSpPr>
            <a:endCxn id="6151" idx="0"/>
          </p:cNvCxnSpPr>
          <p:nvPr/>
        </p:nvCxnSpPr>
        <p:spPr>
          <a:xfrm>
            <a:off x="6000841" y="4829105"/>
            <a:ext cx="1" cy="497664"/>
          </a:xfrm>
          <a:prstGeom prst="line">
            <a:avLst/>
          </a:prstGeom>
          <a:ln/>
        </p:spPr>
        <p:style>
          <a:lnRef idx="2">
            <a:schemeClr val="accent2"/>
          </a:lnRef>
          <a:fillRef idx="0">
            <a:schemeClr val="accent2"/>
          </a:fillRef>
          <a:effectRef idx="1">
            <a:schemeClr val="accent2"/>
          </a:effectRef>
          <a:fontRef idx="minor">
            <a:schemeClr val="tx1"/>
          </a:fontRef>
        </p:style>
      </p:cxnSp>
      <p:sp>
        <p:nvSpPr>
          <p:cNvPr id="32"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Alarm Systems</a:t>
            </a:r>
          </a:p>
        </p:txBody>
      </p:sp>
    </p:spTree>
    <p:extLst>
      <p:ext uri="{BB962C8B-B14F-4D97-AF65-F5344CB8AC3E}">
        <p14:creationId xmlns:p14="http://schemas.microsoft.com/office/powerpoint/2010/main" val="3314032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8125" y="1061621"/>
            <a:ext cx="7974496" cy="4832092"/>
          </a:xfrm>
          <a:prstGeom prst="rect">
            <a:avLst/>
          </a:prstGeom>
        </p:spPr>
        <p:txBody>
          <a:bodyPr wrap="square">
            <a:spAutoFit/>
          </a:bodyPr>
          <a:lstStyle/>
          <a:p>
            <a:pPr lvl="0"/>
            <a:r>
              <a:rPr lang="en-US" sz="2200" b="1" u="sng" dirty="0">
                <a:latin typeface="Calibri" panose="020F0502020204030204" pitchFamily="34" charset="0"/>
                <a:cs typeface="Calibri" panose="020F0502020204030204" pitchFamily="34" charset="0"/>
              </a:rPr>
              <a:t>Line Protection</a:t>
            </a:r>
            <a:r>
              <a:rPr lang="en-US" sz="2200" dirty="0">
                <a:latin typeface="Calibri" panose="020F0502020204030204" pitchFamily="34" charset="0"/>
                <a:cs typeface="Calibri" panose="020F0502020204030204" pitchFamily="34" charset="0"/>
              </a:rPr>
              <a:t>: </a:t>
            </a:r>
          </a:p>
          <a:p>
            <a:pPr lvl="0"/>
            <a:endParaRPr lang="en-US" sz="2200" dirty="0">
              <a:latin typeface="Calibri" panose="020F0502020204030204" pitchFamily="34" charset="0"/>
              <a:cs typeface="Calibri" panose="020F0502020204030204" pitchFamily="34" charset="0"/>
            </a:endParaRPr>
          </a:p>
          <a:p>
            <a:pPr lvl="0"/>
            <a:r>
              <a:rPr lang="en-US" sz="2200" dirty="0">
                <a:latin typeface="Calibri" panose="020F0502020204030204" pitchFamily="34" charset="0"/>
                <a:cs typeface="Calibri" panose="020F0502020204030204" pitchFamily="34" charset="0"/>
              </a:rPr>
              <a:t>Physical protection of wires: buried or in conduit</a:t>
            </a:r>
          </a:p>
          <a:p>
            <a:pPr lvl="1"/>
            <a:endParaRPr lang="en-US" sz="2200" dirty="0">
              <a:latin typeface="Calibri" panose="020F0502020204030204" pitchFamily="34" charset="0"/>
              <a:cs typeface="Calibri" panose="020F0502020204030204" pitchFamily="34" charset="0"/>
            </a:endParaRPr>
          </a:p>
          <a:p>
            <a:r>
              <a:rPr lang="en-US" sz="2200" b="1" u="sng" dirty="0">
                <a:latin typeface="Calibri" panose="020F0502020204030204" pitchFamily="34" charset="0"/>
                <a:cs typeface="Calibri" panose="020F0502020204030204" pitchFamily="34" charset="0"/>
              </a:rPr>
              <a:t>Line Supervision</a:t>
            </a:r>
            <a:r>
              <a:rPr lang="en-US" sz="2200" dirty="0">
                <a:latin typeface="Calibri" panose="020F0502020204030204" pitchFamily="34" charset="0"/>
                <a:cs typeface="Calibri" panose="020F0502020204030204" pitchFamily="34" charset="0"/>
              </a:rPr>
              <a:t>:  </a:t>
            </a:r>
          </a:p>
          <a:p>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Means of continuous checking on line integrity electronically. </a:t>
            </a:r>
          </a:p>
          <a:p>
            <a:endParaRPr lang="en-US" sz="2200" dirty="0">
              <a:latin typeface="Calibri" panose="020F0502020204030204" pitchFamily="34" charset="0"/>
              <a:cs typeface="Calibri" panose="020F0502020204030204" pitchFamily="34" charset="0"/>
            </a:endParaRPr>
          </a:p>
          <a:p>
            <a:pPr marL="800100" lvl="1"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Simplest is by using and End of Line resistor and checking for that value.  </a:t>
            </a:r>
          </a:p>
          <a:p>
            <a:pPr marL="800100" lvl="1"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Higher security methods include quasi-random pulses, minimizing variance, frequency shifting</a:t>
            </a:r>
          </a:p>
        </p:txBody>
      </p:sp>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Alarm Systems: Best Practices</a:t>
            </a:r>
          </a:p>
        </p:txBody>
      </p:sp>
    </p:spTree>
    <p:extLst>
      <p:ext uri="{BB962C8B-B14F-4D97-AF65-F5344CB8AC3E}">
        <p14:creationId xmlns:p14="http://schemas.microsoft.com/office/powerpoint/2010/main" val="986233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panose="020F0502020204030204" pitchFamily="34" charset="0"/>
                <a:cs typeface="Calibri" panose="020F0502020204030204" pitchFamily="34" charset="0"/>
              </a:rPr>
              <a:t>Entry Control</a:t>
            </a:r>
          </a:p>
        </p:txBody>
      </p:sp>
      <p:pic>
        <p:nvPicPr>
          <p:cNvPr id="2" name="Content Placeholder 1" descr="És un mitjà atractiu per a ells, no hi ha dubte."/>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09838" y="2121694"/>
            <a:ext cx="4127500" cy="3086100"/>
          </a:xfrm>
        </p:spPr>
      </p:pic>
      <p:sp>
        <p:nvSpPr>
          <p:cNvPr id="4" name="Footer Placeholder 3"/>
          <p:cNvSpPr>
            <a:spLocks noGrp="1"/>
          </p:cNvSpPr>
          <p:nvPr>
            <p:ph type="ftr" sz="quarter" idx="11"/>
          </p:nvPr>
        </p:nvSpPr>
        <p:spPr/>
        <p:txBody>
          <a:bodyPr/>
          <a:lstStyle/>
          <a:p>
            <a:pPr>
              <a:defRPr/>
            </a:pPr>
            <a:r>
              <a:rPr lang="en-US"/>
              <a:t>©2017 ASIS International </a:t>
            </a:r>
          </a:p>
        </p:txBody>
      </p:sp>
    </p:spTree>
    <p:extLst>
      <p:ext uri="{BB962C8B-B14F-4D97-AF65-F5344CB8AC3E}">
        <p14:creationId xmlns:p14="http://schemas.microsoft.com/office/powerpoint/2010/main" val="2817603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39CD3-9B7C-473F-BB98-8F6FBFF47312}"/>
              </a:ext>
            </a:extLst>
          </p:cNvPr>
          <p:cNvSpPr>
            <a:spLocks noGrp="1"/>
          </p:cNvSpPr>
          <p:nvPr>
            <p:ph type="title"/>
          </p:nvPr>
        </p:nvSpPr>
        <p:spPr/>
        <p:txBody>
          <a:bodyPr/>
          <a:lstStyle/>
          <a:p>
            <a:r>
              <a:rPr lang="en-US" dirty="0"/>
              <a:t>Security Equipment and People</a:t>
            </a:r>
          </a:p>
        </p:txBody>
      </p:sp>
      <p:sp>
        <p:nvSpPr>
          <p:cNvPr id="3" name="Text Placeholder 2">
            <a:extLst>
              <a:ext uri="{FF2B5EF4-FFF2-40B4-BE49-F238E27FC236}">
                <a16:creationId xmlns:a16="http://schemas.microsoft.com/office/drawing/2014/main" id="{F2991F77-BA40-46FE-9D9B-1302134B7BE5}"/>
              </a:ext>
            </a:extLst>
          </p:cNvPr>
          <p:cNvSpPr>
            <a:spLocks noGrp="1"/>
          </p:cNvSpPr>
          <p:nvPr>
            <p:ph type="body" sz="quarter" idx="10"/>
          </p:nvPr>
        </p:nvSpPr>
        <p:spPr/>
        <p:txBody>
          <a:bodyPr>
            <a:normAutofit fontScale="85000" lnSpcReduction="20000"/>
          </a:bodyPr>
          <a:lstStyle/>
          <a:p>
            <a:r>
              <a:rPr lang="en-US" dirty="0"/>
              <a:t>Sensors</a:t>
            </a:r>
          </a:p>
          <a:p>
            <a:r>
              <a:rPr lang="en-US" dirty="0"/>
              <a:t>Alarms</a:t>
            </a:r>
          </a:p>
          <a:p>
            <a:r>
              <a:rPr lang="en-US" dirty="0"/>
              <a:t>Video Surveillance</a:t>
            </a:r>
          </a:p>
          <a:p>
            <a:r>
              <a:rPr lang="en-US" dirty="0"/>
              <a:t>Doors</a:t>
            </a:r>
          </a:p>
          <a:p>
            <a:r>
              <a:rPr lang="en-US" dirty="0"/>
              <a:t>Locks</a:t>
            </a:r>
          </a:p>
          <a:p>
            <a:r>
              <a:rPr lang="en-US" dirty="0"/>
              <a:t>Windows</a:t>
            </a:r>
          </a:p>
          <a:p>
            <a:r>
              <a:rPr lang="en-US" dirty="0"/>
              <a:t>Fences</a:t>
            </a:r>
          </a:p>
          <a:p>
            <a:r>
              <a:rPr lang="en-US" dirty="0"/>
              <a:t>Barriers</a:t>
            </a:r>
          </a:p>
        </p:txBody>
      </p:sp>
      <p:sp>
        <p:nvSpPr>
          <p:cNvPr id="4" name="Text Placeholder 3">
            <a:extLst>
              <a:ext uri="{FF2B5EF4-FFF2-40B4-BE49-F238E27FC236}">
                <a16:creationId xmlns:a16="http://schemas.microsoft.com/office/drawing/2014/main" id="{5486CBE2-C126-4D07-80DE-1358C9EE8D6E}"/>
              </a:ext>
            </a:extLst>
          </p:cNvPr>
          <p:cNvSpPr>
            <a:spLocks noGrp="1"/>
          </p:cNvSpPr>
          <p:nvPr>
            <p:ph type="body" sz="quarter" idx="11"/>
          </p:nvPr>
        </p:nvSpPr>
        <p:spPr/>
        <p:txBody>
          <a:bodyPr/>
          <a:lstStyle/>
          <a:p>
            <a:r>
              <a:rPr lang="en-US" dirty="0"/>
              <a:t>Guards (response force)</a:t>
            </a:r>
          </a:p>
          <a:p>
            <a:r>
              <a:rPr lang="en-US" dirty="0"/>
              <a:t>First Responders</a:t>
            </a:r>
          </a:p>
          <a:p>
            <a:r>
              <a:rPr lang="en-US" dirty="0"/>
              <a:t>Internal vs External Response forces</a:t>
            </a:r>
          </a:p>
          <a:p>
            <a:r>
              <a:rPr lang="en-US" dirty="0">
                <a:solidFill>
                  <a:schemeClr val="tx2"/>
                </a:solidFill>
              </a:rPr>
              <a:t>Integration in order to achieve a security system</a:t>
            </a:r>
          </a:p>
          <a:p>
            <a:endParaRPr lang="en-US" dirty="0"/>
          </a:p>
        </p:txBody>
      </p:sp>
      <p:pic>
        <p:nvPicPr>
          <p:cNvPr id="6" name="Graphic 5" descr="Bullseye">
            <a:extLst>
              <a:ext uri="{FF2B5EF4-FFF2-40B4-BE49-F238E27FC236}">
                <a16:creationId xmlns:a16="http://schemas.microsoft.com/office/drawing/2014/main" id="{83CBA9D1-C8D7-432F-8DED-FE3EB1CD2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1722" y="4298247"/>
            <a:ext cx="582564" cy="582564"/>
          </a:xfrm>
          <a:prstGeom prst="rect">
            <a:avLst/>
          </a:prstGeom>
        </p:spPr>
      </p:pic>
    </p:spTree>
    <p:extLst>
      <p:ext uri="{BB962C8B-B14F-4D97-AF65-F5344CB8AC3E}">
        <p14:creationId xmlns:p14="http://schemas.microsoft.com/office/powerpoint/2010/main" val="182014671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990600" y="1536174"/>
            <a:ext cx="7391400" cy="3539430"/>
          </a:xfrm>
          <a:prstGeom prst="rect">
            <a:avLst/>
          </a:prstGeom>
        </p:spPr>
        <p:txBody>
          <a:bodyPr wrap="square">
            <a:spAutoFit/>
          </a:bodyPr>
          <a:lstStyle/>
          <a:p>
            <a:pPr lvl="0"/>
            <a:r>
              <a:rPr lang="en-US" sz="2800" b="1" dirty="0">
                <a:solidFill>
                  <a:schemeClr val="accent2"/>
                </a:solidFill>
                <a:latin typeface="Calibri" panose="020F0502020204030204" pitchFamily="34" charset="0"/>
                <a:cs typeface="Calibri" panose="020F0502020204030204" pitchFamily="34" charset="0"/>
              </a:rPr>
              <a:t>Entry Control</a:t>
            </a:r>
            <a:r>
              <a:rPr lang="en-US" dirty="0">
                <a:latin typeface="Calibri" panose="020F0502020204030204" pitchFamily="34" charset="0"/>
                <a:cs typeface="Calibri" panose="020F0502020204030204" pitchFamily="34" charset="0"/>
              </a:rPr>
              <a:t>: </a:t>
            </a:r>
            <a:r>
              <a:rPr lang="en-US" u="sng" dirty="0">
                <a:latin typeface="Calibri" panose="020F0502020204030204" pitchFamily="34" charset="0"/>
                <a:cs typeface="Calibri" panose="020F0502020204030204" pitchFamily="34" charset="0"/>
              </a:rPr>
              <a:t>Physical equipment</a:t>
            </a:r>
            <a:r>
              <a:rPr lang="en-US" dirty="0">
                <a:latin typeface="Calibri" panose="020F0502020204030204" pitchFamily="34" charset="0"/>
                <a:cs typeface="Calibri" panose="020F0502020204030204" pitchFamily="34" charset="0"/>
              </a:rPr>
              <a:t> used to control movement of people or material into an area. Performance </a:t>
            </a:r>
          </a:p>
          <a:p>
            <a:pPr lvl="0"/>
            <a:endParaRPr lang="en-US" b="1" dirty="0">
              <a:latin typeface="Calibri" panose="020F0502020204030204" pitchFamily="34" charset="0"/>
              <a:cs typeface="Calibri" panose="020F0502020204030204" pitchFamily="34" charset="0"/>
            </a:endParaRPr>
          </a:p>
          <a:p>
            <a:pPr lvl="0"/>
            <a:endParaRPr lang="en-US" b="1" dirty="0">
              <a:latin typeface="Calibri" panose="020F0502020204030204" pitchFamily="34" charset="0"/>
              <a:cs typeface="Calibri" panose="020F0502020204030204" pitchFamily="34" charset="0"/>
            </a:endParaRPr>
          </a:p>
          <a:p>
            <a:pPr lvl="0"/>
            <a:endParaRPr lang="en-US" b="1" dirty="0">
              <a:latin typeface="Calibri" panose="020F0502020204030204" pitchFamily="34" charset="0"/>
              <a:cs typeface="Calibri" panose="020F0502020204030204" pitchFamily="34" charset="0"/>
            </a:endParaRPr>
          </a:p>
          <a:p>
            <a:pPr lvl="0"/>
            <a:r>
              <a:rPr lang="en-US" sz="2800" b="1" dirty="0">
                <a:solidFill>
                  <a:schemeClr val="accent2"/>
                </a:solidFill>
                <a:latin typeface="Calibri" panose="020F0502020204030204" pitchFamily="34" charset="0"/>
                <a:cs typeface="Calibri" panose="020F0502020204030204" pitchFamily="34" charset="0"/>
              </a:rPr>
              <a:t>Access Control</a:t>
            </a:r>
            <a:r>
              <a:rPr lang="en-US" dirty="0">
                <a:latin typeface="Calibri" panose="020F0502020204030204" pitchFamily="34" charset="0"/>
                <a:cs typeface="Calibri" panose="020F0502020204030204" pitchFamily="34" charset="0"/>
              </a:rPr>
              <a:t>: the </a:t>
            </a:r>
            <a:r>
              <a:rPr lang="en-US" u="sng" dirty="0">
                <a:latin typeface="Calibri" panose="020F0502020204030204" pitchFamily="34" charset="0"/>
                <a:cs typeface="Calibri" panose="020F0502020204030204" pitchFamily="34" charset="0"/>
              </a:rPr>
              <a:t>process of managing databases</a:t>
            </a:r>
            <a:r>
              <a:rPr lang="en-US" dirty="0">
                <a:latin typeface="Calibri" panose="020F0502020204030204" pitchFamily="34" charset="0"/>
                <a:cs typeface="Calibri" panose="020F0502020204030204" pitchFamily="34" charset="0"/>
              </a:rPr>
              <a:t> or other records and determining the parameters of authorized entry (who, what, where, when). </a:t>
            </a:r>
          </a:p>
        </p:txBody>
      </p:sp>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Access Control</a:t>
            </a:r>
          </a:p>
        </p:txBody>
      </p:sp>
    </p:spTree>
    <p:extLst>
      <p:ext uri="{BB962C8B-B14F-4D97-AF65-F5344CB8AC3E}">
        <p14:creationId xmlns:p14="http://schemas.microsoft.com/office/powerpoint/2010/main" val="39966526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019470450"/>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Access Control: Threats</a:t>
            </a:r>
          </a:p>
        </p:txBody>
      </p:sp>
    </p:spTree>
    <p:extLst>
      <p:ext uri="{BB962C8B-B14F-4D97-AF65-F5344CB8AC3E}">
        <p14:creationId xmlns:p14="http://schemas.microsoft.com/office/powerpoint/2010/main" val="2926471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p:cNvSpPr>
            <a:spLocks noChangeArrowheads="1"/>
          </p:cNvSpPr>
          <p:nvPr/>
        </p:nvSpPr>
        <p:spPr bwMode="auto">
          <a:xfrm>
            <a:off x="990600" y="1644134"/>
            <a:ext cx="8153400" cy="304698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a:ln>
                  <a:noFill/>
                </a:ln>
                <a:solidFill>
                  <a:schemeClr val="tx1"/>
                </a:solidFill>
                <a:effectLst/>
                <a:latin typeface="Arial" pitchFamily="34" charset="0"/>
                <a:ea typeface="Calibri" pitchFamily="34" charset="0"/>
                <a:cs typeface="Times New Roman" pitchFamily="18" charset="0"/>
              </a:rPr>
              <a:t>Entry Types</a:t>
            </a:r>
            <a:endParaRPr kumimoji="0" lang="en-US" b="0" i="0" u="none" strike="noStrike" cap="none" normalizeH="0" baseline="0" dirty="0">
              <a:ln>
                <a:noFill/>
              </a:ln>
              <a:solidFill>
                <a:schemeClr val="tx1"/>
              </a:solidFill>
              <a:effectLst/>
              <a:latin typeface="Arial" pitchFamily="34" charset="0"/>
              <a:cs typeface="Arial" pitchFamily="34" charset="0"/>
            </a:endParaRPr>
          </a:p>
          <a:p>
            <a:pPr marL="914400" lvl="1" indent="-457200" eaLnBrk="0" hangingPunct="0">
              <a:buFont typeface="+mj-lt"/>
              <a:buAutoNum type="arabicPeriod"/>
            </a:pPr>
            <a:r>
              <a:rPr kumimoji="0" lang="en-US" b="0" i="0" strike="noStrike" cap="none" normalizeH="0" baseline="0" dirty="0">
                <a:ln>
                  <a:noFill/>
                </a:ln>
                <a:solidFill>
                  <a:schemeClr val="tx1"/>
                </a:solidFill>
                <a:effectLst/>
                <a:latin typeface="Arial" pitchFamily="34" charset="0"/>
                <a:ea typeface="Calibri" pitchFamily="34" charset="0"/>
                <a:cs typeface="Times New Roman" pitchFamily="18" charset="0"/>
              </a:rPr>
              <a:t>PIN</a:t>
            </a:r>
          </a:p>
          <a:p>
            <a:pPr marL="914400" lvl="1" indent="-457200" eaLnBrk="0" hangingPunct="0">
              <a:buFont typeface="+mj-lt"/>
              <a:buAutoNum type="arabicPeriod"/>
            </a:pPr>
            <a:r>
              <a:rPr kumimoji="0" lang="en-US" b="0" i="0" strike="noStrike" cap="none" normalizeH="0" baseline="0" dirty="0">
                <a:ln>
                  <a:noFill/>
                </a:ln>
                <a:solidFill>
                  <a:schemeClr val="tx1"/>
                </a:solidFill>
                <a:effectLst/>
                <a:latin typeface="Arial" pitchFamily="34" charset="0"/>
                <a:ea typeface="Calibri" pitchFamily="34" charset="0"/>
                <a:cs typeface="Times New Roman" pitchFamily="18" charset="0"/>
                <a:sym typeface="Wingdings" pitchFamily="2" charset="2"/>
              </a:rPr>
              <a:t>Tokens (Credentials) </a:t>
            </a:r>
          </a:p>
          <a:p>
            <a:pPr marL="914400" lvl="1" indent="-457200" eaLnBrk="0" hangingPunct="0">
              <a:buFont typeface="+mj-lt"/>
              <a:buAutoNum type="arabicPeriod"/>
            </a:pPr>
            <a:r>
              <a:rPr kumimoji="0" lang="en-US" b="0" i="0" strike="noStrike" cap="none" normalizeH="0" baseline="0" dirty="0">
                <a:ln>
                  <a:noFill/>
                </a:ln>
                <a:solidFill>
                  <a:schemeClr val="tx1"/>
                </a:solidFill>
                <a:effectLst/>
                <a:latin typeface="Arial" pitchFamily="34" charset="0"/>
                <a:ea typeface="Calibri" pitchFamily="34" charset="0"/>
                <a:cs typeface="Times New Roman" pitchFamily="18" charset="0"/>
                <a:sym typeface="Wingdings" pitchFamily="2" charset="2"/>
              </a:rPr>
              <a:t>Photo ID</a:t>
            </a:r>
          </a:p>
          <a:p>
            <a:pPr marL="914400" lvl="1" indent="-457200" eaLnBrk="0" hangingPunct="0">
              <a:buFont typeface="+mj-lt"/>
              <a:buAutoNum type="arabicPeriod"/>
            </a:pPr>
            <a:r>
              <a:rPr kumimoji="0" lang="en-US" b="0" i="0" strike="noStrike" cap="none" normalizeH="0" baseline="0" dirty="0">
                <a:ln>
                  <a:noFill/>
                </a:ln>
                <a:solidFill>
                  <a:schemeClr val="tx1"/>
                </a:solidFill>
                <a:effectLst/>
                <a:latin typeface="Arial" pitchFamily="34" charset="0"/>
                <a:ea typeface="Calibri" pitchFamily="34" charset="0"/>
                <a:cs typeface="Times New Roman" pitchFamily="18" charset="0"/>
                <a:sym typeface="Wingdings" pitchFamily="2" charset="2"/>
              </a:rPr>
              <a:t>Coded Credential</a:t>
            </a:r>
          </a:p>
          <a:p>
            <a:pPr marL="914400" lvl="1" indent="-457200" eaLnBrk="0" hangingPunct="0">
              <a:buFont typeface="+mj-lt"/>
              <a:buAutoNum type="arabicPeriod"/>
            </a:pPr>
            <a:r>
              <a:rPr kumimoji="0" lang="en-US" b="0" i="0" strike="noStrike" cap="none" normalizeH="0" baseline="0" dirty="0">
                <a:ln>
                  <a:noFill/>
                </a:ln>
                <a:solidFill>
                  <a:schemeClr val="tx1"/>
                </a:solidFill>
                <a:effectLst/>
                <a:latin typeface="Arial" pitchFamily="34" charset="0"/>
                <a:ea typeface="Calibri" pitchFamily="34" charset="0"/>
                <a:cs typeface="Times New Roman" pitchFamily="18" charset="0"/>
                <a:sym typeface="Wingdings" pitchFamily="2" charset="2"/>
              </a:rPr>
              <a:t>Biometrics</a:t>
            </a:r>
          </a:p>
          <a:p>
            <a:pPr marL="914400" lvl="1" indent="-457200" eaLnBrk="0" hangingPunct="0">
              <a:buFont typeface="+mj-lt"/>
              <a:buAutoNum type="arabicPeriod"/>
            </a:pPr>
            <a:r>
              <a:rPr kumimoji="0" lang="en-US" b="0" i="0" strike="noStrike" cap="none" normalizeH="0" baseline="0" dirty="0">
                <a:ln>
                  <a:noFill/>
                </a:ln>
                <a:solidFill>
                  <a:schemeClr val="tx1"/>
                </a:solidFill>
                <a:effectLst/>
                <a:latin typeface="Arial" pitchFamily="34" charset="0"/>
                <a:ea typeface="Calibri" pitchFamily="34" charset="0"/>
                <a:cs typeface="Times New Roman" pitchFamily="18" charset="0"/>
                <a:sym typeface="Wingdings" pitchFamily="2" charset="2"/>
              </a:rPr>
              <a:t>Personnel Entry Control Bypass</a:t>
            </a:r>
            <a:endParaRPr kumimoji="0" lang="en-US" b="0" i="0" strike="noStrike" cap="none" normalizeH="0" baseline="0" dirty="0">
              <a:ln>
                <a:noFill/>
              </a:ln>
              <a:solidFill>
                <a:schemeClr val="tx1"/>
              </a:solidFill>
              <a:effectLst/>
              <a:latin typeface="Arial" pitchFamily="34" charset="0"/>
              <a:cs typeface="Arial" pitchFamily="34" charset="0"/>
              <a:sym typeface="Wingdings" pitchFamily="2" charset="2"/>
            </a:endParaRPr>
          </a:p>
          <a:p>
            <a:pPr marL="0" marR="0" lvl="0" indent="0" algn="l" defTabSz="914400" rtl="0" eaLnBrk="0" fontAlgn="base" latinLnBrk="0" hangingPunct="0">
              <a:lnSpc>
                <a:spcPct val="100000"/>
              </a:lnSpc>
              <a:spcBef>
                <a:spcPct val="0"/>
              </a:spcBef>
              <a:spcAft>
                <a:spcPct val="0"/>
              </a:spcAft>
              <a:buClrTx/>
              <a:buSzTx/>
              <a:tabLst/>
            </a:pPr>
            <a:endParaRPr kumimoji="0" lang="en-US" b="0" i="0" u="none" strike="noStrike" cap="none" normalizeH="0" baseline="0" dirty="0">
              <a:ln>
                <a:noFill/>
              </a:ln>
              <a:solidFill>
                <a:schemeClr val="tx1"/>
              </a:solidFill>
              <a:effectLst/>
              <a:latin typeface="Arial" pitchFamily="34" charset="0"/>
              <a:ea typeface="Calibri" pitchFamily="34" charset="0"/>
              <a:cs typeface="Times New Roman" pitchFamily="18" charset="0"/>
              <a:sym typeface="Wingdings" pitchFamily="2" charset="2"/>
            </a:endParaRPr>
          </a:p>
        </p:txBody>
      </p:sp>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Access Control: Types</a:t>
            </a:r>
          </a:p>
        </p:txBody>
      </p:sp>
    </p:spTree>
    <p:extLst>
      <p:ext uri="{BB962C8B-B14F-4D97-AF65-F5344CB8AC3E}">
        <p14:creationId xmlns:p14="http://schemas.microsoft.com/office/powerpoint/2010/main" val="257974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14130" y="972907"/>
            <a:ext cx="7661561" cy="4462760"/>
          </a:xfrm>
          <a:prstGeom prst="rect">
            <a:avLst/>
          </a:prstGeom>
          <a:noFill/>
          <a:ln>
            <a:noFill/>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sz="2000" i="0" u="none" strike="noStrike" cap="none" normalizeH="0" baseline="0" dirty="0">
              <a:ln>
                <a:noFill/>
              </a:ln>
              <a:solidFill>
                <a:schemeClr val="tx1"/>
              </a:solidFill>
              <a:effectLst/>
              <a:latin typeface="Calibri" panose="020F0502020204030204" pitchFamily="34" charset="0"/>
              <a:cs typeface="Calibri" panose="020F0502020204030204" pitchFamily="34" charset="0"/>
              <a:sym typeface="Wingdings" pitchFamily="2" charset="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Mag Stripe - easy to decode</a:t>
            </a:r>
            <a:endParaRPr lang="en-US" sz="2000" dirty="0">
              <a:latin typeface="Calibri" panose="020F0502020204030204" pitchFamily="34" charset="0"/>
              <a:cs typeface="Calibri" panose="020F0502020204030204" pitchFamily="34" charset="0"/>
              <a:sym typeface="Wingdings" pitchFamily="2" charset="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00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Wiegand</a:t>
            </a:r>
            <a:r>
              <a:rPr kumimoji="0" 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 – wires in card </a:t>
            </a:r>
          </a:p>
          <a:p>
            <a:pPr marL="914400" lvl="1" indent="-457200">
              <a:buFont typeface="Arial" panose="020B0604020202020204" pitchFamily="34" charset="0"/>
              <a:buChar char="•"/>
            </a:pPr>
            <a:r>
              <a:rPr kumimoji="0" 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not used any more </a:t>
            </a:r>
          </a:p>
          <a:p>
            <a:pPr marL="914400" lvl="1" indent="-457200">
              <a:buFont typeface="Arial" panose="020B0604020202020204" pitchFamily="34" charset="0"/>
              <a:buChar char="•"/>
            </a:pPr>
            <a:r>
              <a:rPr kumimoji="0" lang="en-US" sz="20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Protocol is industry standard  </a:t>
            </a:r>
          </a:p>
          <a:p>
            <a:pPr marL="342900" lvl="0" indent="-342900">
              <a:buFont typeface="Arial" panose="020B0604020202020204" pitchFamily="34" charset="0"/>
              <a:buChar char="•"/>
            </a:pP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itchFamily="2" charset="2"/>
              </a:rPr>
              <a:t>Bar Code – printed on credential / easy to decode unless in 2-D  </a:t>
            </a:r>
            <a:endParaRPr lang="en-US" sz="2000" dirty="0">
              <a:solidFill>
                <a:schemeClr val="tx1"/>
              </a:solidFill>
              <a:latin typeface="Calibri" panose="020F0502020204030204" pitchFamily="34" charset="0"/>
              <a:cs typeface="Calibri" panose="020F0502020204030204" pitchFamily="34" charset="0"/>
              <a:sym typeface="Wingdings" pitchFamily="2" charset="2"/>
            </a:endParaRPr>
          </a:p>
          <a:p>
            <a:pPr marL="342900" lvl="0" indent="-342900">
              <a:buFont typeface="Arial" panose="020B0604020202020204" pitchFamily="34" charset="0"/>
              <a:buChar char="•"/>
            </a:pP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itchFamily="2" charset="2"/>
              </a:rPr>
              <a:t>Proximity –low or high frequency  ( 125kHz or 2.5MHz-1GHz)</a:t>
            </a:r>
          </a:p>
          <a:p>
            <a:pPr marL="342900" lvl="0"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Wingdings" pitchFamily="2" charset="2"/>
              </a:rPr>
              <a:t>Smart Card </a:t>
            </a:r>
          </a:p>
          <a:p>
            <a:pPr marL="800100" lvl="1"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Wingdings" pitchFamily="2" charset="2"/>
              </a:rPr>
              <a:t>Imbedded circuit / 8-64 kilobytes / encrypted communications</a:t>
            </a:r>
          </a:p>
          <a:p>
            <a:pPr marL="800100" lvl="1"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Wingdings" pitchFamily="2" charset="2"/>
              </a:rPr>
              <a:t>HSPD12 – Homeland Defense Presidential Directive 12</a:t>
            </a:r>
          </a:p>
          <a:p>
            <a:pPr marL="800100" lvl="1"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Wingdings" pitchFamily="2" charset="2"/>
              </a:rPr>
              <a:t>FIPS 201 – Federal Information Processing Standard </a:t>
            </a:r>
          </a:p>
          <a:p>
            <a:pPr marL="800100" lvl="1"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Wingdings" pitchFamily="2" charset="2"/>
              </a:rPr>
              <a:t>contact &amp; contactless</a:t>
            </a:r>
          </a:p>
          <a:p>
            <a:pPr marL="342900" lvl="0" indent="-342900">
              <a:buFont typeface="Arial" panose="020B0604020202020204" pitchFamily="34" charset="0"/>
              <a:buChar char="•"/>
            </a:pPr>
            <a:endParaRPr lang="en-US" sz="2200" dirty="0">
              <a:solidFill>
                <a:schemeClr val="tx1"/>
              </a:solidFill>
              <a:latin typeface="Calibri" panose="020F0502020204030204" pitchFamily="34" charset="0"/>
              <a:cs typeface="Calibri" panose="020F0502020204030204" pitchFamily="34" charset="0"/>
              <a:sym typeface="Wingdings" pitchFamily="2" charset="2"/>
            </a:endParaRPr>
          </a:p>
          <a:p>
            <a:pPr marL="457200" marR="0" lvl="0" indent="-457200" algn="l" defTabSz="914400" rtl="0" eaLnBrk="0" fontAlgn="base" latinLnBrk="0" hangingPunct="0">
              <a:lnSpc>
                <a:spcPct val="100000"/>
              </a:lnSpc>
              <a:spcBef>
                <a:spcPct val="0"/>
              </a:spcBef>
              <a:spcAft>
                <a:spcPct val="0"/>
              </a:spcAft>
              <a:buClrTx/>
              <a:buSzTx/>
              <a:tabLst/>
            </a:pP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sym typeface="Wingdings" pitchFamily="2" charset="2"/>
            </a:endParaRPr>
          </a:p>
        </p:txBody>
      </p:sp>
      <p:pic>
        <p:nvPicPr>
          <p:cNvPr id="5" name="Picture 4" descr="Card-Mag Stripe.jpg"/>
          <p:cNvPicPr>
            <a:picLocks noChangeAspect="1"/>
          </p:cNvPicPr>
          <p:nvPr/>
        </p:nvPicPr>
        <p:blipFill rotWithShape="1">
          <a:blip r:embed="rId3" cstate="print"/>
          <a:srcRect l="13377" t="12479" r="14349" b="14312"/>
          <a:stretch/>
        </p:blipFill>
        <p:spPr>
          <a:xfrm rot="10800000">
            <a:off x="5739180" y="5337644"/>
            <a:ext cx="1192697" cy="965863"/>
          </a:xfrm>
          <a:prstGeom prst="rect">
            <a:avLst/>
          </a:prstGeom>
        </p:spPr>
      </p:pic>
      <p:pic>
        <p:nvPicPr>
          <p:cNvPr id="7" name="Picture 6" descr="Card-Wiegand.jpg"/>
          <p:cNvPicPr>
            <a:picLocks noChangeAspect="1"/>
          </p:cNvPicPr>
          <p:nvPr/>
        </p:nvPicPr>
        <p:blipFill>
          <a:blip r:embed="rId4" cstate="print"/>
          <a:stretch>
            <a:fillRect/>
          </a:stretch>
        </p:blipFill>
        <p:spPr>
          <a:xfrm>
            <a:off x="238354" y="5189692"/>
            <a:ext cx="1827393" cy="1134908"/>
          </a:xfrm>
          <a:prstGeom prst="rect">
            <a:avLst/>
          </a:prstGeom>
        </p:spPr>
      </p:pic>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Access Control: Cards</a:t>
            </a:r>
          </a:p>
        </p:txBody>
      </p:sp>
      <p:pic>
        <p:nvPicPr>
          <p:cNvPr id="9" name="Picture 8" descr="Card-BarCode.jpg"/>
          <p:cNvPicPr>
            <a:picLocks noChangeAspect="1"/>
          </p:cNvPicPr>
          <p:nvPr/>
        </p:nvPicPr>
        <p:blipFill>
          <a:blip r:embed="rId5" cstate="print"/>
          <a:stretch>
            <a:fillRect/>
          </a:stretch>
        </p:blipFill>
        <p:spPr>
          <a:xfrm>
            <a:off x="2276265" y="5275712"/>
            <a:ext cx="1565170" cy="1027795"/>
          </a:xfrm>
          <a:prstGeom prst="rect">
            <a:avLst/>
          </a:prstGeom>
        </p:spPr>
      </p:pic>
      <p:pic>
        <p:nvPicPr>
          <p:cNvPr id="10" name="Picture 9" descr="Card-Proximity.jpg"/>
          <p:cNvPicPr>
            <a:picLocks noChangeAspect="1"/>
          </p:cNvPicPr>
          <p:nvPr/>
        </p:nvPicPr>
        <p:blipFill>
          <a:blip r:embed="rId6" cstate="print"/>
          <a:stretch>
            <a:fillRect/>
          </a:stretch>
        </p:blipFill>
        <p:spPr>
          <a:xfrm>
            <a:off x="4143191" y="5231472"/>
            <a:ext cx="1361608" cy="1116274"/>
          </a:xfrm>
          <a:prstGeom prst="rect">
            <a:avLst/>
          </a:prstGeom>
        </p:spPr>
      </p:pic>
      <p:pic>
        <p:nvPicPr>
          <p:cNvPr id="11" name="Picture 10" descr="Card-Smart.jpg"/>
          <p:cNvPicPr>
            <a:picLocks noChangeAspect="1"/>
          </p:cNvPicPr>
          <p:nvPr/>
        </p:nvPicPr>
        <p:blipFill>
          <a:blip r:embed="rId7" cstate="print"/>
          <a:stretch>
            <a:fillRect/>
          </a:stretch>
        </p:blipFill>
        <p:spPr>
          <a:xfrm>
            <a:off x="5969732" y="861695"/>
            <a:ext cx="2386752" cy="1410726"/>
          </a:xfrm>
          <a:prstGeom prst="rect">
            <a:avLst/>
          </a:prstGeom>
        </p:spPr>
      </p:pic>
    </p:spTree>
    <p:extLst>
      <p:ext uri="{BB962C8B-B14F-4D97-AF65-F5344CB8AC3E}">
        <p14:creationId xmlns:p14="http://schemas.microsoft.com/office/powerpoint/2010/main" val="1665092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ometrics-Hand  Geometry.jpg"/>
          <p:cNvPicPr>
            <a:picLocks noChangeAspect="1"/>
          </p:cNvPicPr>
          <p:nvPr/>
        </p:nvPicPr>
        <p:blipFill>
          <a:blip r:embed="rId3" cstate="print"/>
          <a:stretch>
            <a:fillRect/>
          </a:stretch>
        </p:blipFill>
        <p:spPr>
          <a:xfrm>
            <a:off x="6711744" y="2664310"/>
            <a:ext cx="2263411" cy="3429000"/>
          </a:xfrm>
          <a:prstGeom prst="ellipse">
            <a:avLst/>
          </a:prstGeom>
          <a:ln>
            <a:noFill/>
          </a:ln>
          <a:effectLst>
            <a:softEdge rad="112500"/>
          </a:effectLst>
        </p:spPr>
      </p:pic>
      <p:sp>
        <p:nvSpPr>
          <p:cNvPr id="4" name="Rectangle 1"/>
          <p:cNvSpPr>
            <a:spLocks noChangeArrowheads="1"/>
          </p:cNvSpPr>
          <p:nvPr/>
        </p:nvSpPr>
        <p:spPr bwMode="auto">
          <a:xfrm>
            <a:off x="622973" y="960625"/>
            <a:ext cx="7848600" cy="5262979"/>
          </a:xfrm>
          <a:prstGeom prst="rect">
            <a:avLst/>
          </a:prstGeom>
          <a:noFill/>
          <a:ln>
            <a:noFill/>
            <a:headEnd/>
            <a:tailEn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tabLst/>
            </a:pPr>
            <a:endParaRPr lang="en-US" sz="2000" u="sng" dirty="0">
              <a:latin typeface="Arial" pitchFamily="34" charset="0"/>
              <a:ea typeface="Calibri" pitchFamily="34" charset="0"/>
              <a:cs typeface="Times New Roman" pitchFamily="18" charset="0"/>
              <a:sym typeface="Wingdings" pitchFamily="2" charset="2"/>
            </a:endParaRPr>
          </a:p>
          <a:p>
            <a:pPr lvl="1" algn="ctr" eaLnBrk="0" hangingPunct="0"/>
            <a:r>
              <a:rPr kumimoji="0" lang="en-US" sz="2000" b="0" i="0" u="none" strike="noStrike" cap="none" normalizeH="0" baseline="0" dirty="0">
                <a:ln>
                  <a:noFill/>
                </a:ln>
                <a:solidFill>
                  <a:schemeClr val="tx1"/>
                </a:solidFill>
                <a:effectLst/>
                <a:latin typeface="Arial" pitchFamily="34" charset="0"/>
                <a:ea typeface="Calibri" pitchFamily="34" charset="0"/>
                <a:cs typeface="Times New Roman" pitchFamily="18" charset="0"/>
                <a:sym typeface="Wingdings" pitchFamily="2" charset="2"/>
              </a:rPr>
              <a:t>Type I Error (false reject) / Type II Error (false accept)</a:t>
            </a:r>
            <a:endParaRPr lang="en-US" sz="2000" dirty="0">
              <a:latin typeface="Arial" pitchFamily="34" charset="0"/>
              <a:cs typeface="Times New Roman" pitchFamily="18" charset="0"/>
              <a:sym typeface="Wingdings" pitchFamily="2" charset="2"/>
            </a:endParaRPr>
          </a:p>
          <a:p>
            <a:pPr lvl="1" eaLnBrk="0" hangingPunct="0">
              <a:buFont typeface="Wingdings"/>
              <a:buChar char="à"/>
            </a:pPr>
            <a:endParaRPr kumimoji="0" lang="en-US" sz="2000" b="0" i="0" u="none" strike="noStrike" cap="none" normalizeH="0" baseline="0" dirty="0">
              <a:ln>
                <a:noFill/>
              </a:ln>
              <a:solidFill>
                <a:schemeClr val="tx1"/>
              </a:solidFill>
              <a:effectLst/>
              <a:latin typeface="Arial" pitchFamily="34" charset="0"/>
              <a:cs typeface="Arial" pitchFamily="34" charset="0"/>
              <a:sym typeface="Wingdings" pitchFamily="2" charset="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Hand / Finger Geometry</a:t>
            </a:r>
            <a:r>
              <a:rPr kumimoji="0" 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 –measures finger </a:t>
            </a:r>
            <a:r>
              <a:rPr kumimoji="0" lang="en-US" sz="20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WxL</a:t>
            </a:r>
            <a:r>
              <a:rPr kumimoji="0" 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 and hand thickness</a:t>
            </a:r>
            <a:endParaRPr kumimoji="0" lang="en-US" sz="2000" b="0" i="0" u="none" strike="noStrike" cap="none" normalizeH="0" baseline="0" dirty="0">
              <a:ln>
                <a:noFill/>
              </a:ln>
              <a:solidFill>
                <a:schemeClr val="tx1"/>
              </a:solidFill>
              <a:effectLst/>
              <a:latin typeface="Calibri" panose="020F0502020204030204" pitchFamily="34" charset="0"/>
              <a:cs typeface="Calibri" panose="020F0502020204030204" pitchFamily="34" charset="0"/>
              <a:sym typeface="Wingdings" pitchFamily="2" charset="2"/>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20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Handwriting</a:t>
            </a:r>
            <a:r>
              <a:rPr kumimoji="0" 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 – </a:t>
            </a:r>
          </a:p>
          <a:p>
            <a:pPr marL="800100" lvl="1" indent="-342900" eaLnBrk="0" hangingPunct="0">
              <a:buFont typeface="Arial" panose="020B0604020202020204" pitchFamily="34" charset="0"/>
              <a:buChar char="•"/>
            </a:pPr>
            <a:r>
              <a:rPr kumimoji="0" 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sym typeface="Wingdings" pitchFamily="2" charset="2"/>
              </a:rPr>
              <a:t>low security / easy to forge</a:t>
            </a:r>
          </a:p>
          <a:p>
            <a:pPr marL="342900" lvl="0" indent="-342900">
              <a:buFont typeface="Arial" panose="020B0604020202020204" pitchFamily="34" charset="0"/>
              <a:buChar char="•"/>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itchFamily="2" charset="2"/>
              </a:rPr>
              <a:t>Fingerprints</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itchFamily="2" charset="2"/>
              </a:rPr>
              <a:t> – compare minutia points (ridge endings) / ultrasound – below surface</a:t>
            </a:r>
            <a:endParaRPr lang="en-US" sz="2000" dirty="0">
              <a:solidFill>
                <a:schemeClr val="tx1"/>
              </a:solidFill>
              <a:latin typeface="Calibri" panose="020F0502020204030204" pitchFamily="34" charset="0"/>
              <a:cs typeface="Calibri" panose="020F0502020204030204" pitchFamily="34" charset="0"/>
              <a:sym typeface="Wingdings" pitchFamily="2" charset="2"/>
            </a:endParaRPr>
          </a:p>
          <a:p>
            <a:pPr marL="342900" lvl="0" indent="-342900">
              <a:buFont typeface="Arial" panose="020B0604020202020204" pitchFamily="34" charset="0"/>
              <a:buChar char="•"/>
            </a:pPr>
            <a:r>
              <a:rPr lang="en-US" sz="2000" b="1"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itchFamily="2" charset="2"/>
              </a:rPr>
              <a:t>Eye Pattern</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itchFamily="2" charset="2"/>
              </a:rPr>
              <a:t> – </a:t>
            </a:r>
          </a:p>
          <a:p>
            <a:pPr marL="800100" lvl="1" indent="-342900">
              <a:buFont typeface="Arial" panose="020B0604020202020204" pitchFamily="34" charset="0"/>
              <a:buChar char="•"/>
            </a:pP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itchFamily="2" charset="2"/>
              </a:rPr>
              <a:t>Uses a camera 10-12” away</a:t>
            </a:r>
          </a:p>
          <a:p>
            <a:pPr marL="800100" lvl="1" indent="-342900">
              <a:buFont typeface="Arial" panose="020B0604020202020204" pitchFamily="34" charset="0"/>
              <a:buChar char="•"/>
            </a:pP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sym typeface="Wingdings" pitchFamily="2" charset="2"/>
              </a:rPr>
              <a:t>slow – 5-15 seconds</a:t>
            </a:r>
            <a:endParaRPr lang="en-US" sz="2000" dirty="0">
              <a:solidFill>
                <a:schemeClr val="tx1"/>
              </a:solidFill>
              <a:latin typeface="Calibri" panose="020F0502020204030204" pitchFamily="34" charset="0"/>
              <a:cs typeface="Calibri" panose="020F0502020204030204" pitchFamily="34" charset="0"/>
              <a:sym typeface="Wingdings" pitchFamily="2" charset="2"/>
            </a:endParaRPr>
          </a:p>
          <a:p>
            <a:pPr marL="342900" indent="-342900">
              <a:buFont typeface="Arial" panose="020B0604020202020204" pitchFamily="34" charset="0"/>
              <a:buChar char="•"/>
            </a:pPr>
            <a:r>
              <a:rPr lang="en-US" sz="2000" b="1" dirty="0">
                <a:solidFill>
                  <a:schemeClr val="tx1"/>
                </a:solidFill>
                <a:latin typeface="Calibri" panose="020F0502020204030204" pitchFamily="34" charset="0"/>
                <a:cs typeface="Calibri" panose="020F0502020204030204" pitchFamily="34" charset="0"/>
                <a:sym typeface="Wingdings" pitchFamily="2" charset="2"/>
              </a:rPr>
              <a:t>Voice</a:t>
            </a:r>
            <a:r>
              <a:rPr lang="en-US" sz="2000" dirty="0">
                <a:solidFill>
                  <a:schemeClr val="tx1"/>
                </a:solidFill>
                <a:latin typeface="Calibri" panose="020F0502020204030204" pitchFamily="34" charset="0"/>
                <a:cs typeface="Calibri" panose="020F0502020204030204" pitchFamily="34" charset="0"/>
                <a:sym typeface="Wingdings" pitchFamily="2" charset="2"/>
              </a:rPr>
              <a:t> – low security</a:t>
            </a:r>
          </a:p>
          <a:p>
            <a:pPr marL="342900" indent="-342900">
              <a:buFont typeface="Arial" panose="020B0604020202020204" pitchFamily="34" charset="0"/>
              <a:buChar char="•"/>
            </a:pPr>
            <a:r>
              <a:rPr lang="en-US" sz="2000" b="1" dirty="0">
                <a:solidFill>
                  <a:schemeClr val="tx1"/>
                </a:solidFill>
                <a:latin typeface="Calibri" panose="020F0502020204030204" pitchFamily="34" charset="0"/>
                <a:cs typeface="Calibri" panose="020F0502020204030204" pitchFamily="34" charset="0"/>
                <a:sym typeface="Wingdings" pitchFamily="2" charset="2"/>
              </a:rPr>
              <a:t>Face</a:t>
            </a:r>
            <a:r>
              <a:rPr lang="en-US" sz="2000" dirty="0">
                <a:solidFill>
                  <a:schemeClr val="tx1"/>
                </a:solidFill>
                <a:latin typeface="Calibri" panose="020F0502020204030204" pitchFamily="34" charset="0"/>
                <a:cs typeface="Calibri" panose="020F0502020204030204" pitchFamily="34" charset="0"/>
                <a:sym typeface="Wingdings" pitchFamily="2" charset="2"/>
              </a:rPr>
              <a:t> – complicated metrics</a:t>
            </a:r>
          </a:p>
          <a:p>
            <a:pPr marL="800100" lvl="1"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Wingdings" pitchFamily="2" charset="2"/>
              </a:rPr>
              <a:t>camera or thermal image</a:t>
            </a:r>
          </a:p>
          <a:p>
            <a:pPr marL="800100" lvl="1" indent="-342900">
              <a:buFont typeface="Arial" panose="020B0604020202020204" pitchFamily="34" charset="0"/>
              <a:buChar char="•"/>
            </a:pPr>
            <a:r>
              <a:rPr lang="en-US" sz="2000" dirty="0">
                <a:solidFill>
                  <a:schemeClr val="tx1"/>
                </a:solidFill>
                <a:latin typeface="Calibri" panose="020F0502020204030204" pitchFamily="34" charset="0"/>
                <a:cs typeface="Calibri" panose="020F0502020204030204" pitchFamily="34" charset="0"/>
                <a:sym typeface="Wingdings" pitchFamily="2" charset="2"/>
              </a:rPr>
              <a:t>difficult: varied expressions &amp; lighting </a:t>
            </a:r>
          </a:p>
          <a:p>
            <a:pPr marL="914400" lvl="1" indent="-457200" eaLnBrk="0" hangingPunct="0">
              <a:buFont typeface="Arial" pitchFamily="34" charset="0"/>
              <a:buChar char="•"/>
            </a:pPr>
            <a:endParaRPr kumimoji="0" lang="en-US" b="0" i="0" u="none" strike="noStrike" cap="none" normalizeH="0" baseline="0" dirty="0">
              <a:ln>
                <a:noFill/>
              </a:ln>
              <a:solidFill>
                <a:schemeClr val="tx1"/>
              </a:solidFill>
              <a:effectLst/>
              <a:latin typeface="Arial" pitchFamily="34" charset="0"/>
              <a:cs typeface="Arial" pitchFamily="34" charset="0"/>
              <a:sym typeface="Wingdings" pitchFamily="2" charset="2"/>
            </a:endParaRPr>
          </a:p>
          <a:p>
            <a:pPr marL="0" marR="0" lvl="0" indent="0" algn="l" defTabSz="914400" rtl="0" eaLnBrk="0" fontAlgn="base" latinLnBrk="0" hangingPunct="0">
              <a:lnSpc>
                <a:spcPct val="100000"/>
              </a:lnSpc>
              <a:spcBef>
                <a:spcPct val="0"/>
              </a:spcBef>
              <a:spcAft>
                <a:spcPct val="0"/>
              </a:spcAft>
              <a:buClrTx/>
              <a:buSzTx/>
              <a:tabLst/>
            </a:pPr>
            <a:endParaRPr kumimoji="0" lang="en-US" b="0" i="0" u="none" strike="noStrike" cap="none" normalizeH="0" baseline="0" dirty="0">
              <a:ln>
                <a:noFill/>
              </a:ln>
              <a:solidFill>
                <a:schemeClr val="tx1"/>
              </a:solidFill>
              <a:effectLst/>
              <a:latin typeface="Arial" pitchFamily="34" charset="0"/>
              <a:ea typeface="Calibri" pitchFamily="34" charset="0"/>
              <a:cs typeface="Times New Roman" pitchFamily="18" charset="0"/>
              <a:sym typeface="Wingdings" pitchFamily="2" charset="2"/>
            </a:endParaRPr>
          </a:p>
        </p:txBody>
      </p:sp>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Access Control: Biometrics</a:t>
            </a:r>
          </a:p>
        </p:txBody>
      </p:sp>
    </p:spTree>
    <p:extLst>
      <p:ext uri="{BB962C8B-B14F-4D97-AF65-F5344CB8AC3E}">
        <p14:creationId xmlns:p14="http://schemas.microsoft.com/office/powerpoint/2010/main" val="1626066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panose="020F0502020204030204" pitchFamily="34" charset="0"/>
                <a:cs typeface="Calibri" panose="020F0502020204030204" pitchFamily="34" charset="0"/>
              </a:rPr>
              <a:t>Barrier</a:t>
            </a:r>
          </a:p>
        </p:txBody>
      </p:sp>
      <p:pic>
        <p:nvPicPr>
          <p:cNvPr id="2" name="Content Placeholder 1" descr="Romper Antiguas Creencias: Deseos v/s Expectativas"/>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23931" y="1573697"/>
            <a:ext cx="3697355" cy="3697355"/>
          </a:xfrm>
        </p:spPr>
      </p:pic>
      <p:sp>
        <p:nvSpPr>
          <p:cNvPr id="4" name="Footer Placeholder 3"/>
          <p:cNvSpPr>
            <a:spLocks noGrp="1"/>
          </p:cNvSpPr>
          <p:nvPr>
            <p:ph type="ftr" sz="quarter" idx="11"/>
          </p:nvPr>
        </p:nvSpPr>
        <p:spPr/>
        <p:txBody>
          <a:bodyPr/>
          <a:lstStyle/>
          <a:p>
            <a:pPr>
              <a:defRPr/>
            </a:pPr>
            <a:r>
              <a:rPr lang="en-US"/>
              <a:t>©2017 ASIS International </a:t>
            </a:r>
          </a:p>
        </p:txBody>
      </p:sp>
    </p:spTree>
    <p:extLst>
      <p:ext uri="{BB962C8B-B14F-4D97-AF65-F5344CB8AC3E}">
        <p14:creationId xmlns:p14="http://schemas.microsoft.com/office/powerpoint/2010/main" val="2185281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1"/>
          <p:cNvSpPr>
            <a:spLocks noChangeArrowheads="1"/>
          </p:cNvSpPr>
          <p:nvPr/>
        </p:nvSpPr>
        <p:spPr bwMode="auto">
          <a:xfrm>
            <a:off x="506896" y="1195577"/>
            <a:ext cx="7378147" cy="49240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normAutofit/>
          </a:bodyPr>
          <a:lstStyle/>
          <a:p>
            <a:pPr lvl="0"/>
            <a:r>
              <a:rPr lang="en-US" b="1" u="sng" dirty="0">
                <a:solidFill>
                  <a:schemeClr val="accent2"/>
                </a:solidFill>
                <a:latin typeface="Calibri" panose="020F0502020204030204" pitchFamily="34" charset="0"/>
                <a:cs typeface="Calibri" panose="020F0502020204030204" pitchFamily="34" charset="0"/>
              </a:rPr>
              <a:t>Principle of Balanced Design: </a:t>
            </a:r>
            <a:r>
              <a:rPr lang="en-US" dirty="0">
                <a:latin typeface="Calibri" panose="020F0502020204030204" pitchFamily="34" charset="0"/>
                <a:cs typeface="Calibri" panose="020F0502020204030204" pitchFamily="34" charset="0"/>
              </a:rPr>
              <a:t>each aspect of barrier has an equal delay. </a:t>
            </a:r>
          </a:p>
          <a:p>
            <a:pPr lvl="0"/>
            <a:endParaRPr lang="en-US" dirty="0">
              <a:latin typeface="Calibri" panose="020F0502020204030204" pitchFamily="34" charset="0"/>
              <a:cs typeface="Calibri" panose="020F0502020204030204" pitchFamily="34" charset="0"/>
            </a:endParaRPr>
          </a:p>
          <a:p>
            <a:pPr lvl="0"/>
            <a:r>
              <a:rPr lang="en-US" dirty="0">
                <a:latin typeface="Calibri" panose="020F0502020204030204" pitchFamily="34" charset="0"/>
                <a:cs typeface="Calibri" panose="020F0502020204030204" pitchFamily="34" charset="0"/>
              </a:rPr>
              <a:t>The more an adversary is delayed, the more time security staff have to assess the situation and send a response force.  </a:t>
            </a:r>
          </a:p>
          <a:p>
            <a:pPr marL="0" marR="0" lvl="0" indent="0" algn="l" defTabSz="914400" rtl="0" eaLnBrk="1" fontAlgn="base" latinLnBrk="0" hangingPunct="1">
              <a:lnSpc>
                <a:spcPct val="100000"/>
              </a:lnSpc>
              <a:spcBef>
                <a:spcPct val="0"/>
              </a:spcBef>
              <a:spcAft>
                <a:spcPct val="0"/>
              </a:spcAft>
              <a:buClrTx/>
              <a:buSzTx/>
              <a:buFontTx/>
              <a:buChar char="•"/>
              <a:tabLst/>
            </a:pPr>
            <a:endParaRPr kumimoji="0" lang="en-US" b="0" i="0" u="none" strike="noStrike" cap="none" normalizeH="0" baseline="0" dirty="0">
              <a:ln>
                <a:noFill/>
              </a:ln>
              <a:solidFill>
                <a:schemeClr val="tx1"/>
              </a:solidFill>
              <a:effectLst/>
              <a:latin typeface="Arial" pitchFamily="34" charset="0"/>
              <a:cs typeface="Arial" pitchFamily="34" charset="0"/>
            </a:endParaRPr>
          </a:p>
          <a:p>
            <a:pPr marR="0" lvl="1" algn="l" defTabSz="914400" rtl="0" eaLnBrk="0" fontAlgn="base" latinLnBrk="0" hangingPunct="0">
              <a:lnSpc>
                <a:spcPct val="100000"/>
              </a:lnSpc>
              <a:spcBef>
                <a:spcPct val="0"/>
              </a:spcBef>
              <a:spcAft>
                <a:spcPct val="0"/>
              </a:spcAft>
              <a:buClrTx/>
              <a:buSzTx/>
              <a:tabLst/>
            </a:pPr>
            <a:r>
              <a:rPr kumimoji="0" lang="en-US" b="1" i="0" u="none" strike="noStrike" cap="none" normalizeH="0" baseline="0" dirty="0">
                <a:ln>
                  <a:noFill/>
                </a:ln>
                <a:solidFill>
                  <a:schemeClr val="tx1"/>
                </a:solidFill>
                <a:effectLst/>
                <a:latin typeface="Arial" pitchFamily="34" charset="0"/>
                <a:ea typeface="Calibri" pitchFamily="34" charset="0"/>
                <a:cs typeface="Arial" pitchFamily="34" charset="0"/>
              </a:rPr>
              <a:t>Passive Barrie</a:t>
            </a:r>
            <a:r>
              <a:rPr kumimoji="0" lang="en-US" b="0" i="0" u="none" strike="noStrike" cap="none" normalizeH="0" baseline="0" dirty="0">
                <a:ln>
                  <a:noFill/>
                </a:ln>
                <a:solidFill>
                  <a:schemeClr val="tx1"/>
                </a:solidFill>
                <a:effectLst/>
                <a:latin typeface="Arial" pitchFamily="34" charset="0"/>
                <a:ea typeface="Calibri" pitchFamily="34" charset="0"/>
                <a:cs typeface="Arial" pitchFamily="34" charset="0"/>
              </a:rPr>
              <a:t>rs – doors, walls, floors, locks, vents, ducts, and fences</a:t>
            </a:r>
          </a:p>
          <a:p>
            <a:pPr marL="914400" marR="0" lvl="1"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b="0" i="0" u="none" strike="noStrike" cap="none" normalizeH="0" baseline="0" dirty="0">
              <a:ln>
                <a:noFill/>
              </a:ln>
              <a:solidFill>
                <a:schemeClr val="tx1"/>
              </a:solidFill>
              <a:effectLst/>
              <a:latin typeface="Arial" pitchFamily="34" charset="0"/>
              <a:cs typeface="Arial" pitchFamily="34" charset="0"/>
            </a:endParaRPr>
          </a:p>
          <a:p>
            <a:pPr marR="0" lvl="1" algn="l" defTabSz="914400" rtl="0" eaLnBrk="0" fontAlgn="base" latinLnBrk="0" hangingPunct="0">
              <a:lnSpc>
                <a:spcPct val="100000"/>
              </a:lnSpc>
              <a:spcBef>
                <a:spcPct val="0"/>
              </a:spcBef>
              <a:spcAft>
                <a:spcPct val="0"/>
              </a:spcAft>
              <a:buClrTx/>
              <a:buSzTx/>
              <a:tabLst/>
            </a:pPr>
            <a:r>
              <a:rPr lang="en-US" b="1" dirty="0">
                <a:latin typeface="Arial" pitchFamily="34" charset="0"/>
                <a:ea typeface="Calibri" pitchFamily="34" charset="0"/>
                <a:cs typeface="Arial" pitchFamily="34" charset="0"/>
              </a:rPr>
              <a:t>Personnel – </a:t>
            </a:r>
            <a:r>
              <a:rPr lang="en-US" dirty="0">
                <a:latin typeface="Arial" pitchFamily="34" charset="0"/>
                <a:ea typeface="Calibri" pitchFamily="34" charset="0"/>
                <a:cs typeface="Arial" pitchFamily="34" charset="0"/>
              </a:rPr>
              <a:t>security officers, receptionist, concierge</a:t>
            </a:r>
            <a:endParaRPr kumimoji="0" lang="en-US" b="1" i="0" u="none" strike="noStrike" cap="none" normalizeH="0" baseline="0" dirty="0">
              <a:ln>
                <a:noFill/>
              </a:ln>
              <a:solidFill>
                <a:schemeClr val="tx1"/>
              </a:solidFill>
              <a:effectLst/>
              <a:latin typeface="Arial" pitchFamily="34" charset="0"/>
              <a:ea typeface="Calibri" pitchFamily="34" charset="0"/>
              <a:cs typeface="Arial" pitchFamily="34" charset="0"/>
            </a:endParaRPr>
          </a:p>
          <a:p>
            <a:pPr marL="914400" marR="0" lvl="1"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b="0" i="0" u="none" strike="noStrike" cap="none" normalizeH="0" baseline="0" dirty="0">
              <a:ln>
                <a:noFill/>
              </a:ln>
              <a:solidFill>
                <a:schemeClr val="tx1"/>
              </a:solidFill>
              <a:effectLst/>
              <a:latin typeface="Arial" pitchFamily="34" charset="0"/>
              <a:cs typeface="Arial" pitchFamily="34" charset="0"/>
            </a:endParaRPr>
          </a:p>
          <a:p>
            <a:pPr marR="0" lvl="1" algn="l" defTabSz="914400" rtl="0" eaLnBrk="0" fontAlgn="base" latinLnBrk="0" hangingPunct="0">
              <a:lnSpc>
                <a:spcPct val="100000"/>
              </a:lnSpc>
              <a:spcBef>
                <a:spcPct val="0"/>
              </a:spcBef>
              <a:spcAft>
                <a:spcPct val="0"/>
              </a:spcAft>
              <a:buClrTx/>
              <a:buSzTx/>
              <a:tabLst/>
            </a:pPr>
            <a:r>
              <a:rPr kumimoji="0" lang="en-US" b="1" i="0" u="none" strike="noStrike" cap="none" normalizeH="0" baseline="0" dirty="0">
                <a:ln>
                  <a:noFill/>
                </a:ln>
                <a:solidFill>
                  <a:schemeClr val="tx1"/>
                </a:solidFill>
                <a:effectLst/>
                <a:latin typeface="Arial" pitchFamily="34" charset="0"/>
                <a:ea typeface="Calibri" pitchFamily="34" charset="0"/>
                <a:cs typeface="Arial" pitchFamily="34" charset="0"/>
              </a:rPr>
              <a:t>Dispensable Barri</a:t>
            </a:r>
            <a:r>
              <a:rPr kumimoji="0" lang="en-US" b="0" i="0" u="none" strike="noStrike" cap="none" normalizeH="0" baseline="0" dirty="0">
                <a:ln>
                  <a:noFill/>
                </a:ln>
                <a:solidFill>
                  <a:schemeClr val="tx1"/>
                </a:solidFill>
                <a:effectLst/>
                <a:latin typeface="Arial" pitchFamily="34" charset="0"/>
                <a:ea typeface="Calibri" pitchFamily="34" charset="0"/>
                <a:cs typeface="Arial" pitchFamily="34" charset="0"/>
              </a:rPr>
              <a:t>ers – chemical fogs and smokes, foams, irritants </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Barriers: Access Delay</a:t>
            </a:r>
          </a:p>
        </p:txBody>
      </p:sp>
    </p:spTree>
    <p:extLst>
      <p:ext uri="{BB962C8B-B14F-4D97-AF65-F5344CB8AC3E}">
        <p14:creationId xmlns:p14="http://schemas.microsoft.com/office/powerpoint/2010/main" val="2840756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1"/>
          <p:cNvSpPr>
            <a:spLocks noChangeArrowheads="1"/>
          </p:cNvSpPr>
          <p:nvPr/>
        </p:nvSpPr>
        <p:spPr bwMode="auto">
          <a:xfrm>
            <a:off x="0" y="1557794"/>
            <a:ext cx="9144000" cy="419961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800100" lvl="1" indent="-342900" eaLnBrk="0" hangingPunct="0">
              <a:lnSpc>
                <a:spcPct val="150000"/>
              </a:lnSpc>
              <a:buFont typeface="Arial" panose="020B0604020202020204" pitchFamily="34" charset="0"/>
              <a:buChar char="•"/>
            </a:pPr>
            <a:r>
              <a:rPr kumimoji="0" lang="en-US" sz="2000" i="0" u="sng"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Active </a:t>
            </a:r>
            <a:r>
              <a:rPr kumimoji="0" lang="en-US" sz="20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dispensable barriers contain:</a:t>
            </a:r>
            <a:endParaRPr kumimoji="0" lang="en-US" sz="2000" i="0" u="none" strike="noStrike" cap="none" normalizeH="0" baseline="0" dirty="0">
              <a:ln>
                <a:noFill/>
              </a:ln>
              <a:effectLst/>
              <a:latin typeface="Calibri" panose="020F0502020204030204" pitchFamily="34" charset="0"/>
              <a:cs typeface="Calibri" panose="020F0502020204030204" pitchFamily="34" charset="0"/>
            </a:endParaRPr>
          </a:p>
          <a:p>
            <a:pPr marL="1257300" lvl="2" indent="-342900" eaLnBrk="0" hangingPunct="0">
              <a:lnSpc>
                <a:spcPct val="150000"/>
              </a:lnSpc>
              <a:buFont typeface="Arial" panose="020B0604020202020204" pitchFamily="34" charset="0"/>
              <a:buChar char="•"/>
            </a:pPr>
            <a:r>
              <a:rPr kumimoji="0" lang="en-US" sz="20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A process for deciding when to activate</a:t>
            </a:r>
            <a:endParaRPr kumimoji="0" lang="en-US" sz="2000" i="0" u="none" strike="noStrike" cap="none" normalizeH="0" baseline="0" dirty="0">
              <a:ln>
                <a:noFill/>
              </a:ln>
              <a:effectLst/>
              <a:latin typeface="Calibri" panose="020F0502020204030204" pitchFamily="34" charset="0"/>
              <a:cs typeface="Calibri" panose="020F0502020204030204" pitchFamily="34" charset="0"/>
            </a:endParaRPr>
          </a:p>
          <a:p>
            <a:pPr marL="1257300" lvl="2" indent="-342900" eaLnBrk="0" hangingPunct="0">
              <a:lnSpc>
                <a:spcPct val="150000"/>
              </a:lnSpc>
              <a:buFont typeface="Arial" panose="020B0604020202020204" pitchFamily="34" charset="0"/>
              <a:buChar char="•"/>
            </a:pPr>
            <a:r>
              <a:rPr kumimoji="0" lang="en-US" sz="20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Command and control hardware</a:t>
            </a:r>
            <a:endParaRPr kumimoji="0" lang="en-US" sz="2000" i="0" u="none" strike="noStrike" cap="none" normalizeH="0" baseline="0" dirty="0">
              <a:ln>
                <a:noFill/>
              </a:ln>
              <a:effectLst/>
              <a:latin typeface="Calibri" panose="020F0502020204030204" pitchFamily="34" charset="0"/>
              <a:cs typeface="Calibri" panose="020F0502020204030204" pitchFamily="34" charset="0"/>
            </a:endParaRPr>
          </a:p>
          <a:p>
            <a:pPr marL="1257300" lvl="2" indent="-342900" eaLnBrk="0" hangingPunct="0">
              <a:lnSpc>
                <a:spcPct val="150000"/>
              </a:lnSpc>
              <a:buFont typeface="Arial" panose="020B0604020202020204" pitchFamily="34" charset="0"/>
              <a:buChar char="•"/>
            </a:pPr>
            <a:r>
              <a:rPr kumimoji="0" lang="en-US" sz="20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Material that is deployed to incapacitate the adversary</a:t>
            </a:r>
            <a:endParaRPr kumimoji="0" lang="en-US" sz="2000" i="0" u="none" strike="noStrike" cap="none" normalizeH="0" baseline="0" dirty="0">
              <a:ln>
                <a:noFill/>
              </a:ln>
              <a:effectLst/>
              <a:latin typeface="Calibri" panose="020F0502020204030204" pitchFamily="34" charset="0"/>
              <a:cs typeface="Calibri" panose="020F0502020204030204" pitchFamily="34" charset="0"/>
            </a:endParaRPr>
          </a:p>
          <a:p>
            <a:pPr marL="1257300" lvl="2" indent="-342900" eaLnBrk="0" hangingPunct="0">
              <a:lnSpc>
                <a:spcPct val="150000"/>
              </a:lnSpc>
              <a:buFont typeface="Arial" panose="020B0604020202020204" pitchFamily="34" charset="0"/>
              <a:buChar char="•"/>
            </a:pPr>
            <a:r>
              <a:rPr kumimoji="0" lang="en-US" sz="20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A dispensing mechanism</a:t>
            </a:r>
            <a:endParaRPr kumimoji="0" lang="en-US" sz="2000" i="0" u="none" strike="noStrike" cap="none" normalizeH="0" baseline="0" dirty="0">
              <a:ln>
                <a:noFill/>
              </a:ln>
              <a:effectLst/>
              <a:latin typeface="Calibri" panose="020F0502020204030204" pitchFamily="34" charset="0"/>
              <a:cs typeface="Calibri" panose="020F0502020204030204" pitchFamily="34" charset="0"/>
            </a:endParaRPr>
          </a:p>
          <a:p>
            <a:pPr marL="1257300" lvl="2" indent="-342900" eaLnBrk="0" hangingPunct="0">
              <a:lnSpc>
                <a:spcPct val="150000"/>
              </a:lnSpc>
              <a:buFont typeface="Arial" panose="020B0604020202020204" pitchFamily="34" charset="0"/>
              <a:buChar char="•"/>
            </a:pPr>
            <a:r>
              <a:rPr kumimoji="0" lang="en-US" sz="20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Security officers on-site</a:t>
            </a:r>
            <a:endParaRPr kumimoji="0" lang="en-US" sz="2000" i="0" u="none" strike="noStrike" cap="none" normalizeH="0" baseline="0" dirty="0">
              <a:ln>
                <a:noFill/>
              </a:ln>
              <a:effectLst/>
              <a:latin typeface="Calibri" panose="020F0502020204030204" pitchFamily="34" charset="0"/>
              <a:cs typeface="Calibri" panose="020F0502020204030204" pitchFamily="34" charset="0"/>
            </a:endParaRPr>
          </a:p>
          <a:p>
            <a:pPr marL="800100" lvl="1" indent="-342900" eaLnBrk="0" hangingPunct="0">
              <a:lnSpc>
                <a:spcPct val="150000"/>
              </a:lnSpc>
              <a:buFont typeface="Arial" panose="020B0604020202020204" pitchFamily="34" charset="0"/>
              <a:buChar char="•"/>
            </a:pPr>
            <a:r>
              <a:rPr kumimoji="0" lang="en-US" sz="2000" i="0" u="sng"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Passive</a:t>
            </a:r>
            <a:r>
              <a:rPr kumimoji="0" lang="en-US" sz="20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dispensable barriers do not have the command and control hardware.  </a:t>
            </a:r>
            <a:endParaRPr kumimoji="0" lang="en-US" sz="2000" i="0" u="none" strike="noStrike" cap="none" normalizeH="0" baseline="0" dirty="0">
              <a:ln>
                <a:noFill/>
              </a:ln>
              <a:effectLst/>
              <a:latin typeface="Calibri" panose="020F0502020204030204" pitchFamily="34" charset="0"/>
              <a:cs typeface="Calibri" panose="020F0502020204030204" pitchFamily="34" charset="0"/>
            </a:endParaRPr>
          </a:p>
          <a:p>
            <a:pPr marL="1257300" lvl="2" indent="-342900" eaLnBrk="0" hangingPunct="0">
              <a:lnSpc>
                <a:spcPct val="150000"/>
              </a:lnSpc>
              <a:buFont typeface="Arial" panose="020B0604020202020204" pitchFamily="34" charset="0"/>
              <a:buChar char="•"/>
            </a:pPr>
            <a:r>
              <a:rPr kumimoji="0" lang="en-US" sz="2000" i="0" u="none"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Examples – Rigid foam, stabilized aqueous foam, irritants (pepper mace), smoke and fogs, sticky foam, entanglement devices</a:t>
            </a:r>
            <a:endParaRPr kumimoji="0" lang="en-US" sz="2000" i="0" u="none" strike="noStrike" cap="none" normalizeH="0" baseline="0" dirty="0">
              <a:ln>
                <a:noFill/>
              </a:ln>
              <a:effectLst/>
              <a:latin typeface="Calibri" panose="020F0502020204030204" pitchFamily="34" charset="0"/>
              <a:cs typeface="Calibri" panose="020F0502020204030204" pitchFamily="34" charset="0"/>
            </a:endParaRPr>
          </a:p>
        </p:txBody>
      </p:sp>
      <p:sp>
        <p:nvSpPr>
          <p:cNvPr id="5"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Barriers</a:t>
            </a:r>
          </a:p>
        </p:txBody>
      </p:sp>
    </p:spTree>
    <p:extLst>
      <p:ext uri="{BB962C8B-B14F-4D97-AF65-F5344CB8AC3E}">
        <p14:creationId xmlns:p14="http://schemas.microsoft.com/office/powerpoint/2010/main" val="1915036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1"/>
          <p:cNvSpPr>
            <a:spLocks noChangeArrowheads="1"/>
          </p:cNvSpPr>
          <p:nvPr/>
        </p:nvSpPr>
        <p:spPr bwMode="auto">
          <a:xfrm>
            <a:off x="1189382" y="1124711"/>
            <a:ext cx="6669157" cy="3399396"/>
          </a:xfrm>
          <a:prstGeom prst="rect">
            <a:avLst/>
          </a:prstGeom>
          <a:noFill/>
          <a:ln w="9525">
            <a:noFill/>
            <a:miter lim="800000"/>
            <a:headEnd/>
            <a:tailEnd/>
          </a:ln>
          <a:effectLst/>
        </p:spPr>
        <p:txBody>
          <a:bodyPr vert="horz" wrap="square" lIns="91440" tIns="45720" rIns="91440" bIns="45720" numCol="2" anchor="ctr" anchorCtr="0" compatLnSpc="1">
            <a:prstTxWarp prst="textNoShape">
              <a:avLst/>
            </a:prstTxWarp>
            <a:noAutofit/>
          </a:bodyPr>
          <a:lstStyle/>
          <a:p>
            <a:pPr marR="0" lvl="0" algn="l" defTabSz="914400" rtl="0" eaLnBrk="0" fontAlgn="base" latinLnBrk="0" hangingPunct="0">
              <a:spcBef>
                <a:spcPct val="0"/>
              </a:spcBef>
              <a:spcAft>
                <a:spcPct val="0"/>
              </a:spcAft>
              <a:buClrTx/>
              <a:buSzTx/>
              <a:tabLst/>
            </a:pPr>
            <a:r>
              <a:rPr kumimoji="0" lang="en-US" sz="2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Perimeter:</a:t>
            </a:r>
          </a:p>
          <a:p>
            <a:pPr marR="0" lvl="0" algn="l" defTabSz="914400" rtl="0" eaLnBrk="0" fontAlgn="base" latinLnBrk="0" hangingPunct="0">
              <a:spcBef>
                <a:spcPct val="0"/>
              </a:spcBef>
              <a:spcAft>
                <a:spcPct val="0"/>
              </a:spcAft>
              <a:buClrTx/>
              <a:buSzTx/>
              <a:tabLst/>
            </a:pPr>
            <a:r>
              <a:rPr kumimoji="0" 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Fences:  Rolls of barded tape</a:t>
            </a:r>
            <a:endParaRPr kumimoji="0" 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R="0" lvl="0" algn="l" defTabSz="914400" rtl="0" eaLnBrk="0" fontAlgn="base" latinLnBrk="0" hangingPunct="0">
              <a:spcBef>
                <a:spcPct val="0"/>
              </a:spcBef>
              <a:spcAft>
                <a:spcPct val="0"/>
              </a:spcAft>
              <a:buClrTx/>
              <a:buSzTx/>
              <a:tabLst/>
            </a:pPr>
            <a:r>
              <a:rPr kumimoji="0" 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Gates:</a:t>
            </a:r>
          </a:p>
          <a:p>
            <a:pPr marR="0" lvl="0" algn="l" defTabSz="914400" rtl="0" eaLnBrk="0" fontAlgn="base" latinLnBrk="0" hangingPunct="0">
              <a:spcBef>
                <a:spcPct val="0"/>
              </a:spcBef>
              <a:spcAft>
                <a:spcPct val="0"/>
              </a:spcAft>
              <a:buClrTx/>
              <a:buSzTx/>
              <a:tabLst/>
            </a:pPr>
            <a:r>
              <a:rPr lang="en-US" sz="2200" dirty="0">
                <a:latin typeface="Calibri" panose="020F0502020204030204" pitchFamily="34" charset="0"/>
                <a:cs typeface="Calibri" panose="020F0502020204030204" pitchFamily="34" charset="0"/>
              </a:rPr>
              <a:t>Vehicle:</a:t>
            </a:r>
          </a:p>
          <a:p>
            <a:pPr marR="0" lvl="0" algn="l" defTabSz="914400" rtl="0" eaLnBrk="0" fontAlgn="base" latinLnBrk="0" hangingPunct="0">
              <a:spcBef>
                <a:spcPct val="0"/>
              </a:spcBef>
              <a:spcAft>
                <a:spcPct val="0"/>
              </a:spcAft>
              <a:buClrTx/>
              <a:buSzTx/>
              <a:tabLst/>
            </a:pPr>
            <a:endParaRPr kumimoji="0" 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R="0" lvl="0" algn="l" defTabSz="914400" rtl="0" eaLnBrk="0" fontAlgn="base" latinLnBrk="0" hangingPunct="0">
              <a:spcBef>
                <a:spcPct val="0"/>
              </a:spcBef>
              <a:spcAft>
                <a:spcPct val="0"/>
              </a:spcAft>
              <a:buClrTx/>
              <a:buSzTx/>
              <a:tabLst/>
            </a:pPr>
            <a:endParaRPr lang="en-US" sz="2200" b="1" dirty="0">
              <a:latin typeface="Calibri" panose="020F0502020204030204" pitchFamily="34" charset="0"/>
              <a:cs typeface="Calibri" panose="020F0502020204030204" pitchFamily="34" charset="0"/>
            </a:endParaRPr>
          </a:p>
          <a:p>
            <a:pPr marR="0" lvl="0" algn="l" defTabSz="914400" rtl="0" eaLnBrk="0" fontAlgn="base" latinLnBrk="0" hangingPunct="0">
              <a:spcBef>
                <a:spcPct val="0"/>
              </a:spcBef>
              <a:spcAft>
                <a:spcPct val="0"/>
              </a:spcAft>
              <a:buClrTx/>
              <a:buSzTx/>
              <a:tabLst/>
            </a:pPr>
            <a:endParaRPr kumimoji="0" 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R="0" lvl="0" algn="l" defTabSz="914400" rtl="0" eaLnBrk="0" fontAlgn="base" latinLnBrk="0" hangingPunct="0">
              <a:spcBef>
                <a:spcPct val="0"/>
              </a:spcBef>
              <a:spcAft>
                <a:spcPct val="0"/>
              </a:spcAft>
              <a:buClrTx/>
              <a:buSzTx/>
              <a:tabLst/>
            </a:pPr>
            <a:endParaRPr kumimoji="0" 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R="0" lvl="0" algn="l" defTabSz="914400" rtl="0" eaLnBrk="0" fontAlgn="base" latinLnBrk="0" hangingPunct="0">
              <a:spcBef>
                <a:spcPct val="0"/>
              </a:spcBef>
              <a:spcAft>
                <a:spcPct val="0"/>
              </a:spcAft>
              <a:buClrTx/>
              <a:buSzTx/>
              <a:tabLst/>
            </a:pPr>
            <a:r>
              <a:rPr kumimoji="0" lang="en-US" sz="2200" b="1"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Structural:</a:t>
            </a:r>
          </a:p>
          <a:p>
            <a:r>
              <a:rPr lang="en-US" sz="2200" dirty="0">
                <a:latin typeface="Calibri" panose="020F0502020204030204" pitchFamily="34" charset="0"/>
                <a:cs typeface="Calibri" panose="020F0502020204030204" pitchFamily="34" charset="0"/>
              </a:rPr>
              <a:t>Walls</a:t>
            </a:r>
          </a:p>
          <a:p>
            <a:r>
              <a:rPr lang="en-US" sz="2200" dirty="0">
                <a:latin typeface="Calibri" panose="020F0502020204030204" pitchFamily="34" charset="0"/>
                <a:cs typeface="Calibri" panose="020F0502020204030204" pitchFamily="34" charset="0"/>
              </a:rPr>
              <a:t>Doors</a:t>
            </a:r>
          </a:p>
          <a:p>
            <a:r>
              <a:rPr lang="en-US" sz="2200" dirty="0">
                <a:latin typeface="Calibri" panose="020F0502020204030204" pitchFamily="34" charset="0"/>
                <a:cs typeface="Calibri" panose="020F0502020204030204" pitchFamily="34" charset="0"/>
              </a:rPr>
              <a:t>Windows &amp; Utility Ports</a:t>
            </a:r>
          </a:p>
          <a:p>
            <a:r>
              <a:rPr lang="en-US" sz="2200" dirty="0">
                <a:latin typeface="Calibri" panose="020F0502020204030204" pitchFamily="34" charset="0"/>
                <a:cs typeface="Calibri" panose="020F0502020204030204" pitchFamily="34" charset="0"/>
              </a:rPr>
              <a:t>Roofs and Floors</a:t>
            </a:r>
          </a:p>
          <a:p>
            <a:r>
              <a:rPr lang="en-US" sz="2200" dirty="0">
                <a:latin typeface="Calibri" panose="020F0502020204030204" pitchFamily="34" charset="0"/>
                <a:cs typeface="Calibri" panose="020F0502020204030204" pitchFamily="34" charset="0"/>
              </a:rPr>
              <a:t>Dispensable Barriers</a:t>
            </a:r>
          </a:p>
          <a:p>
            <a:pPr marR="0" lvl="0" algn="l" defTabSz="914400" rtl="0" eaLnBrk="0" fontAlgn="base" latinLnBrk="0" hangingPunct="0">
              <a:lnSpc>
                <a:spcPct val="100000"/>
              </a:lnSpc>
              <a:spcBef>
                <a:spcPct val="0"/>
              </a:spcBef>
              <a:spcAft>
                <a:spcPct val="0"/>
              </a:spcAft>
              <a:buClrTx/>
              <a:buSzTx/>
              <a:tabLst/>
            </a:pPr>
            <a:endParaRPr kumimoji="0" lang="en-US" sz="2200" i="0" u="none" strike="noStrike" cap="none" normalizeH="0" baseline="0" dirty="0">
              <a:ln>
                <a:noFill/>
              </a:ln>
              <a:solidFill>
                <a:schemeClr val="tx1"/>
              </a:solidFill>
              <a:effectLst/>
              <a:latin typeface="Arial" pitchFamily="34" charset="0"/>
              <a:cs typeface="Arial" pitchFamily="34" charset="0"/>
            </a:endParaRPr>
          </a:p>
        </p:txBody>
      </p:sp>
      <p:sp>
        <p:nvSpPr>
          <p:cNvPr id="4" name="Rectangle 3"/>
          <p:cNvSpPr/>
          <p:nvPr/>
        </p:nvSpPr>
        <p:spPr>
          <a:xfrm>
            <a:off x="238539" y="5124271"/>
            <a:ext cx="7620000" cy="1015663"/>
          </a:xfrm>
          <a:prstGeom prst="rect">
            <a:avLst/>
          </a:prstGeom>
        </p:spPr>
        <p:txBody>
          <a:bodyPr wrap="square">
            <a:spAutoFit/>
          </a:bodyPr>
          <a:lstStyle/>
          <a:p>
            <a:pPr lvl="1"/>
            <a:r>
              <a:rPr lang="en-US" sz="2000" dirty="0">
                <a:latin typeface="Calibri" panose="020F0502020204030204" pitchFamily="34" charset="0"/>
                <a:cs typeface="Calibri" panose="020F0502020204030204" pitchFamily="34" charset="0"/>
              </a:rPr>
              <a:t>The US Department of State formerly set performance standards for both perimeter and portal vehicles barriers.  A new standard is </a:t>
            </a:r>
            <a:r>
              <a:rPr lang="en-US" sz="2000" dirty="0">
                <a:solidFill>
                  <a:srgbClr val="FF0000"/>
                </a:solidFill>
                <a:latin typeface="Calibri" panose="020F0502020204030204" pitchFamily="34" charset="0"/>
                <a:cs typeface="Calibri" panose="020F0502020204030204" pitchFamily="34" charset="0"/>
              </a:rPr>
              <a:t>ASTM F 2656-07</a:t>
            </a:r>
            <a:r>
              <a:rPr lang="en-US" sz="2000" dirty="0">
                <a:latin typeface="Calibri" panose="020F0502020204030204" pitchFamily="34" charset="0"/>
                <a:cs typeface="Calibri" panose="020F0502020204030204" pitchFamily="34" charset="0"/>
              </a:rPr>
              <a:t>.</a:t>
            </a:r>
          </a:p>
        </p:txBody>
      </p:sp>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Barriers: Examples</a:t>
            </a:r>
          </a:p>
        </p:txBody>
      </p:sp>
    </p:spTree>
    <p:extLst>
      <p:ext uri="{BB962C8B-B14F-4D97-AF65-F5344CB8AC3E}">
        <p14:creationId xmlns:p14="http://schemas.microsoft.com/office/powerpoint/2010/main" val="1987892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2827" y="1528944"/>
            <a:ext cx="6629400" cy="3594702"/>
          </a:xfrm>
          <a:prstGeom prst="rect">
            <a:avLst/>
          </a:prstGeom>
        </p:spPr>
        <p:txBody>
          <a:bodyPr wrap="square">
            <a:spAutoFit/>
          </a:bodyPr>
          <a:lstStyle/>
          <a:p>
            <a:pPr lvl="1">
              <a:lnSpc>
                <a:spcPct val="150000"/>
              </a:lnSpc>
              <a:buFont typeface="Arial" pitchFamily="34" charset="0"/>
              <a:buChar char="•"/>
            </a:pPr>
            <a:r>
              <a:rPr lang="en-US" sz="2200" dirty="0">
                <a:latin typeface="Calibri" panose="020F0502020204030204" pitchFamily="34" charset="0"/>
                <a:cs typeface="Calibri" panose="020F0502020204030204" pitchFamily="34" charset="0"/>
              </a:rPr>
              <a:t>Standard industrial doors</a:t>
            </a:r>
          </a:p>
          <a:p>
            <a:pPr lvl="1">
              <a:lnSpc>
                <a:spcPct val="150000"/>
              </a:lnSpc>
              <a:buFont typeface="Arial" pitchFamily="34" charset="0"/>
              <a:buChar char="•"/>
            </a:pPr>
            <a:r>
              <a:rPr lang="en-US" sz="2200" dirty="0">
                <a:latin typeface="Calibri" panose="020F0502020204030204" pitchFamily="34" charset="0"/>
                <a:cs typeface="Calibri" panose="020F0502020204030204" pitchFamily="34" charset="0"/>
              </a:rPr>
              <a:t>Personnel doors</a:t>
            </a:r>
          </a:p>
          <a:p>
            <a:pPr lvl="1">
              <a:lnSpc>
                <a:spcPct val="150000"/>
              </a:lnSpc>
              <a:buFont typeface="Arial" pitchFamily="34" charset="0"/>
              <a:buChar char="•"/>
            </a:pPr>
            <a:r>
              <a:rPr lang="en-US" sz="2200" dirty="0">
                <a:latin typeface="Calibri" panose="020F0502020204030204" pitchFamily="34" charset="0"/>
                <a:cs typeface="Calibri" panose="020F0502020204030204" pitchFamily="34" charset="0"/>
              </a:rPr>
              <a:t>Attack and bullet-resistant doors</a:t>
            </a:r>
          </a:p>
          <a:p>
            <a:pPr lvl="1">
              <a:lnSpc>
                <a:spcPct val="150000"/>
              </a:lnSpc>
              <a:buFont typeface="Arial" pitchFamily="34" charset="0"/>
              <a:buChar char="•"/>
            </a:pPr>
            <a:r>
              <a:rPr lang="en-US" sz="2200" dirty="0">
                <a:latin typeface="Calibri" panose="020F0502020204030204" pitchFamily="34" charset="0"/>
                <a:cs typeface="Calibri" panose="020F0502020204030204" pitchFamily="34" charset="0"/>
              </a:rPr>
              <a:t>Vehicle access doors</a:t>
            </a:r>
          </a:p>
          <a:p>
            <a:pPr lvl="1">
              <a:lnSpc>
                <a:spcPct val="150000"/>
              </a:lnSpc>
              <a:buFont typeface="Arial" pitchFamily="34" charset="0"/>
              <a:buChar char="•"/>
            </a:pPr>
            <a:r>
              <a:rPr lang="en-US" sz="2200" dirty="0">
                <a:latin typeface="Calibri" panose="020F0502020204030204" pitchFamily="34" charset="0"/>
                <a:cs typeface="Calibri" panose="020F0502020204030204" pitchFamily="34" charset="0"/>
              </a:rPr>
              <a:t>Vault doors</a:t>
            </a:r>
          </a:p>
          <a:p>
            <a:pPr lvl="1">
              <a:lnSpc>
                <a:spcPct val="150000"/>
              </a:lnSpc>
              <a:buFont typeface="Arial" pitchFamily="34" charset="0"/>
              <a:buChar char="•"/>
            </a:pPr>
            <a:r>
              <a:rPr lang="en-US" sz="2200" dirty="0">
                <a:latin typeface="Calibri" panose="020F0502020204030204" pitchFamily="34" charset="0"/>
                <a:cs typeface="Calibri" panose="020F0502020204030204" pitchFamily="34" charset="0"/>
              </a:rPr>
              <a:t>Blast-resistant doors</a:t>
            </a:r>
          </a:p>
          <a:p>
            <a:pPr lvl="1">
              <a:lnSpc>
                <a:spcPct val="150000"/>
              </a:lnSpc>
              <a:buFont typeface="Arial" pitchFamily="34" charset="0"/>
              <a:buChar char="•"/>
            </a:pPr>
            <a:r>
              <a:rPr lang="en-US" sz="2200" dirty="0">
                <a:latin typeface="Calibri" panose="020F0502020204030204" pitchFamily="34" charset="0"/>
                <a:cs typeface="Calibri" panose="020F0502020204030204" pitchFamily="34" charset="0"/>
              </a:rPr>
              <a:t>Turnstile gates</a:t>
            </a:r>
          </a:p>
        </p:txBody>
      </p:sp>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Barriers: Doors</a:t>
            </a:r>
          </a:p>
        </p:txBody>
      </p:sp>
      <p:pic>
        <p:nvPicPr>
          <p:cNvPr id="7" name="Picture 6" descr="Old World Rustic Wooden &lt;strong&gt;Door&lt;/strong&gt; with Bolts and Padlock Picture | Fre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5539" y="990600"/>
            <a:ext cx="3113377" cy="4671391"/>
          </a:xfrm>
          <a:prstGeom prst="rect">
            <a:avLst/>
          </a:prstGeom>
        </p:spPr>
      </p:pic>
    </p:spTree>
    <p:extLst>
      <p:ext uri="{BB962C8B-B14F-4D97-AF65-F5344CB8AC3E}">
        <p14:creationId xmlns:p14="http://schemas.microsoft.com/office/powerpoint/2010/main" val="1575634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258523173"/>
              </p:ext>
            </p:extLst>
          </p:nvPr>
        </p:nvGraphicFramePr>
        <p:xfrm>
          <a:off x="1645989" y="1283368"/>
          <a:ext cx="5878768" cy="4395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Sensors</a:t>
            </a:r>
          </a:p>
        </p:txBody>
      </p:sp>
    </p:spTree>
    <p:extLst>
      <p:ext uri="{BB962C8B-B14F-4D97-AF65-F5344CB8AC3E}">
        <p14:creationId xmlns:p14="http://schemas.microsoft.com/office/powerpoint/2010/main" val="215645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1061" y="1928191"/>
            <a:ext cx="5605670" cy="3139321"/>
          </a:xfrm>
          <a:prstGeom prst="rect">
            <a:avLst/>
          </a:prstGeom>
        </p:spPr>
        <p:txBody>
          <a:bodyPr wrap="square">
            <a:normAutofit/>
          </a:bodyPr>
          <a:lstStyle/>
          <a:p>
            <a:pPr>
              <a:lnSpc>
                <a:spcPct val="150000"/>
              </a:lnSpc>
            </a:pPr>
            <a:r>
              <a:rPr lang="en-US" sz="2200" dirty="0">
                <a:latin typeface="Calibri" panose="020F0502020204030204" pitchFamily="34" charset="0"/>
                <a:cs typeface="Calibri" panose="020F0502020204030204" pitchFamily="34" charset="0"/>
              </a:rPr>
              <a:t>The principle of balanced design requires that doors and their associate frames, hinges, bolts, and locks be strengthened to provide the same delay as that provided by floors, walls, and ceilings of the parent structure.</a:t>
            </a:r>
          </a:p>
          <a:p>
            <a:pPr>
              <a:lnSpc>
                <a:spcPct val="150000"/>
              </a:lnSpc>
            </a:pPr>
            <a:endParaRPr lang="en-US" sz="2200" dirty="0">
              <a:latin typeface="Calibri" panose="020F0502020204030204" pitchFamily="34" charset="0"/>
              <a:cs typeface="Calibri" panose="020F0502020204030204" pitchFamily="34" charset="0"/>
            </a:endParaRPr>
          </a:p>
        </p:txBody>
      </p:sp>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Barriers: Doors Best Practices</a:t>
            </a:r>
          </a:p>
        </p:txBody>
      </p:sp>
      <p:pic>
        <p:nvPicPr>
          <p:cNvPr id="2" name="Picture 1" descr="THE BARRIERS: WHILE TRANSLATING CULTURAL ELEMEN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6072" y="1714520"/>
            <a:ext cx="3112398" cy="3112398"/>
          </a:xfrm>
          <a:prstGeom prst="rect">
            <a:avLst/>
          </a:prstGeom>
        </p:spPr>
      </p:pic>
    </p:spTree>
    <p:extLst>
      <p:ext uri="{BB962C8B-B14F-4D97-AF65-F5344CB8AC3E}">
        <p14:creationId xmlns:p14="http://schemas.microsoft.com/office/powerpoint/2010/main" val="3696400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0026" y="990600"/>
            <a:ext cx="5741504" cy="6571030"/>
          </a:xfrm>
          <a:prstGeom prst="rect">
            <a:avLst/>
          </a:prstGeom>
        </p:spPr>
        <p:txBody>
          <a:bodyPr wrap="square">
            <a:spAutoFit/>
          </a:bodyPr>
          <a:lstStyle/>
          <a:p>
            <a:pPr lvl="0">
              <a:lnSpc>
                <a:spcPct val="150000"/>
              </a:lnSpc>
              <a:buFont typeface="Arial" pitchFamily="34" charset="0"/>
              <a:buChar char="•"/>
            </a:pPr>
            <a:r>
              <a:rPr lang="en-US" sz="2200" dirty="0">
                <a:latin typeface="Calibri" panose="020F0502020204030204" pitchFamily="34" charset="0"/>
                <a:cs typeface="Calibri" panose="020F0502020204030204" pitchFamily="34" charset="0"/>
              </a:rPr>
              <a:t>Tempered glass – safety glass</a:t>
            </a:r>
          </a:p>
          <a:p>
            <a:pPr>
              <a:lnSpc>
                <a:spcPct val="150000"/>
              </a:lnSpc>
              <a:buFont typeface="Arial" pitchFamily="34" charset="0"/>
              <a:buChar char="•"/>
            </a:pPr>
            <a:r>
              <a:rPr lang="en-US" sz="2200" dirty="0">
                <a:latin typeface="Calibri" panose="020F0502020204030204" pitchFamily="34" charset="0"/>
                <a:cs typeface="Calibri" panose="020F0502020204030204" pitchFamily="34" charset="0"/>
              </a:rPr>
              <a:t>Annealed glass – breaks in to large pieces (Float Glass, rolled, sheet)</a:t>
            </a:r>
          </a:p>
          <a:p>
            <a:pPr>
              <a:lnSpc>
                <a:spcPct val="150000"/>
              </a:lnSpc>
              <a:buFont typeface="Arial" pitchFamily="34" charset="0"/>
              <a:buChar char="•"/>
            </a:pPr>
            <a:r>
              <a:rPr lang="en-US" sz="2200" dirty="0">
                <a:latin typeface="Calibri" panose="020F0502020204030204" pitchFamily="34" charset="0"/>
                <a:cs typeface="Calibri" panose="020F0502020204030204" pitchFamily="34" charset="0"/>
              </a:rPr>
              <a:t>Wired </a:t>
            </a:r>
          </a:p>
          <a:p>
            <a:pPr>
              <a:lnSpc>
                <a:spcPct val="150000"/>
              </a:lnSpc>
              <a:buFont typeface="Arial" pitchFamily="34" charset="0"/>
              <a:buChar char="•"/>
            </a:pPr>
            <a:r>
              <a:rPr lang="en-US" sz="2200" dirty="0">
                <a:latin typeface="Calibri" panose="020F0502020204030204" pitchFamily="34" charset="0"/>
                <a:cs typeface="Calibri" panose="020F0502020204030204" pitchFamily="34" charset="0"/>
              </a:rPr>
              <a:t>Laminated</a:t>
            </a:r>
          </a:p>
          <a:p>
            <a:pPr>
              <a:lnSpc>
                <a:spcPct val="150000"/>
              </a:lnSpc>
              <a:buFont typeface="Arial" pitchFamily="34" charset="0"/>
              <a:buChar char="•"/>
            </a:pPr>
            <a:r>
              <a:rPr lang="en-US" sz="2200" dirty="0">
                <a:latin typeface="Calibri" panose="020F0502020204030204" pitchFamily="34" charset="0"/>
                <a:cs typeface="Calibri" panose="020F0502020204030204" pitchFamily="34" charset="0"/>
              </a:rPr>
              <a:t>Bullet Resistance </a:t>
            </a:r>
          </a:p>
          <a:p>
            <a:pPr lvl="1">
              <a:lnSpc>
                <a:spcPct val="150000"/>
              </a:lnSpc>
              <a:buFont typeface="Arial"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Glass/polycarbonate composite glazing contains a core of </a:t>
            </a:r>
            <a:r>
              <a:rPr lang="en-US" sz="2200" i="1" dirty="0">
                <a:latin typeface="Calibri" panose="020F0502020204030204" pitchFamily="34" charset="0"/>
                <a:ea typeface="Calibri" panose="020F0502020204030204" pitchFamily="34" charset="0"/>
                <a:cs typeface="Calibri" panose="020F0502020204030204" pitchFamily="34" charset="0"/>
              </a:rPr>
              <a:t>poly carbonate between the two layers of glass </a:t>
            </a:r>
            <a:r>
              <a:rPr lang="en-US" sz="2200" dirty="0">
                <a:latin typeface="Calibri" panose="020F0502020204030204" pitchFamily="34" charset="0"/>
                <a:ea typeface="Calibri" panose="020F0502020204030204" pitchFamily="34" charset="0"/>
                <a:cs typeface="Calibri" panose="020F0502020204030204" pitchFamily="34" charset="0"/>
              </a:rPr>
              <a:t>and was developed for prisons.  </a:t>
            </a:r>
            <a:endParaRPr lang="en-US" sz="2200" dirty="0">
              <a:latin typeface="Calibri" panose="020F0502020204030204" pitchFamily="34" charset="0"/>
              <a:cs typeface="Calibri" panose="020F0502020204030204" pitchFamily="34" charset="0"/>
            </a:endParaRPr>
          </a:p>
          <a:p>
            <a:pPr>
              <a:lnSpc>
                <a:spcPct val="150000"/>
              </a:lnSpc>
              <a:buFont typeface="Arial" pitchFamily="34" charset="0"/>
              <a:buChar char="•"/>
            </a:pPr>
            <a:endParaRPr lang="en-US" sz="2200" dirty="0">
              <a:latin typeface="Calibri" panose="020F0502020204030204" pitchFamily="34" charset="0"/>
              <a:cs typeface="Calibri" panose="020F0502020204030204" pitchFamily="34" charset="0"/>
            </a:endParaRPr>
          </a:p>
          <a:p>
            <a:pPr>
              <a:buFont typeface="Arial" pitchFamily="34" charset="0"/>
              <a:buChar char="•"/>
            </a:pPr>
            <a:endParaRPr lang="en-US" sz="2200" dirty="0">
              <a:latin typeface="Calibri" panose="020F0502020204030204" pitchFamily="34" charset="0"/>
              <a:cs typeface="Calibri" panose="020F0502020204030204" pitchFamily="34" charset="0"/>
            </a:endParaRPr>
          </a:p>
          <a:p>
            <a:pPr lvl="0">
              <a:buFont typeface="Arial" pitchFamily="34" charset="0"/>
              <a:buChar char="•"/>
            </a:pPr>
            <a:endParaRPr lang="en-US" sz="3600" b="1" dirty="0"/>
          </a:p>
        </p:txBody>
      </p:sp>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Barriers: Glass</a:t>
            </a:r>
          </a:p>
        </p:txBody>
      </p:sp>
    </p:spTree>
    <p:extLst>
      <p:ext uri="{BB962C8B-B14F-4D97-AF65-F5344CB8AC3E}">
        <p14:creationId xmlns:p14="http://schemas.microsoft.com/office/powerpoint/2010/main" val="2994207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Calibri" panose="020F0502020204030204" pitchFamily="34" charset="0"/>
                <a:cs typeface="Calibri" panose="020F0502020204030204" pitchFamily="34" charset="0"/>
              </a:rPr>
              <a:t>Lighting </a:t>
            </a:r>
          </a:p>
        </p:txBody>
      </p:sp>
      <p:pic>
        <p:nvPicPr>
          <p:cNvPr id="2" name="Content Placeholder 1" descr="Description Flies around 60 watt &lt;strong&gt;light&lt;/strong&gt; globe.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9165" y="1614488"/>
            <a:ext cx="6148846" cy="4100512"/>
          </a:xfrm>
        </p:spPr>
      </p:pic>
      <p:sp>
        <p:nvSpPr>
          <p:cNvPr id="4" name="Footer Placeholder 3"/>
          <p:cNvSpPr>
            <a:spLocks noGrp="1"/>
          </p:cNvSpPr>
          <p:nvPr>
            <p:ph type="ftr" sz="quarter" idx="11"/>
          </p:nvPr>
        </p:nvSpPr>
        <p:spPr/>
        <p:txBody>
          <a:bodyPr/>
          <a:lstStyle/>
          <a:p>
            <a:pPr>
              <a:defRPr/>
            </a:pPr>
            <a:r>
              <a:rPr lang="en-US"/>
              <a:t>©2017 ASIS International </a:t>
            </a:r>
          </a:p>
        </p:txBody>
      </p:sp>
    </p:spTree>
    <p:extLst>
      <p:ext uri="{BB962C8B-B14F-4D97-AF65-F5344CB8AC3E}">
        <p14:creationId xmlns:p14="http://schemas.microsoft.com/office/powerpoint/2010/main" val="241612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ChangeArrowheads="1"/>
          </p:cNvSpPr>
          <p:nvPr/>
        </p:nvSpPr>
        <p:spPr bwMode="auto">
          <a:xfrm>
            <a:off x="609600" y="1359931"/>
            <a:ext cx="4267200" cy="4062651"/>
          </a:xfrm>
          <a:prstGeom prst="rect">
            <a:avLst/>
          </a:prstGeom>
          <a:noFill/>
          <a:ln w="9525">
            <a:noFill/>
            <a:miter lim="800000"/>
            <a:headEnd/>
            <a:tailEnd/>
          </a:ln>
          <a:effectLst/>
        </p:spPr>
        <p:txBody>
          <a:bodyPr vert="horz" wrap="square" lIns="91440" tIns="0" rIns="9144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0" i="0"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A lighting System:</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b="0" i="0" strike="noStrike" cap="none" normalizeH="0" baseline="0" dirty="0">
              <a:ln>
                <a:noFill/>
              </a:ln>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b="0" i="0"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The lamp –(light bulb)</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b="0" i="0"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b="0" i="0"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The </a:t>
            </a:r>
            <a:r>
              <a:rPr kumimoji="0" lang="en-US" b="0" i="0" strike="noStrike" cap="none" normalizeH="0" baseline="0" dirty="0" err="1">
                <a:ln>
                  <a:noFill/>
                </a:ln>
                <a:effectLst/>
                <a:latin typeface="Calibri" panose="020F0502020204030204" pitchFamily="34" charset="0"/>
                <a:ea typeface="Calibri" panose="020F0502020204030204" pitchFamily="34" charset="0"/>
                <a:cs typeface="Calibri" panose="020F0502020204030204" pitchFamily="34" charset="0"/>
              </a:rPr>
              <a:t>luminaire</a:t>
            </a:r>
            <a:r>
              <a:rPr kumimoji="0" lang="en-US" b="0" i="0"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 –(fixture) is the complete lighting unit</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b="0" i="0"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b="0" i="0"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Mounting hardware –wall bracket or light pole, </a:t>
            </a:r>
            <a:endParaRPr kumimoji="0" lang="en-US" b="0" i="0" strike="noStrike" cap="none" normalizeH="0" baseline="0" dirty="0">
              <a:ln>
                <a:noFill/>
              </a:ln>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b="0" i="0"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strike="noStrike" cap="none" normalizeH="0" baseline="0" dirty="0">
                <a:ln>
                  <a:noFill/>
                </a:ln>
                <a:effectLst/>
                <a:latin typeface="Calibri" panose="020F0502020204030204" pitchFamily="34" charset="0"/>
                <a:ea typeface="Calibri" panose="020F0502020204030204" pitchFamily="34" charset="0"/>
                <a:cs typeface="Calibri" panose="020F0502020204030204" pitchFamily="34" charset="0"/>
              </a:rPr>
              <a:t>4. Electric power </a:t>
            </a:r>
            <a:endParaRPr kumimoji="0" lang="en-US" b="0" i="0" strike="noStrike" cap="none" normalizeH="0" baseline="0" dirty="0">
              <a:ln>
                <a:noFill/>
              </a:ln>
              <a:effectLst/>
              <a:latin typeface="Calibri" panose="020F0502020204030204" pitchFamily="34" charset="0"/>
              <a:cs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5" y="2286000"/>
            <a:ext cx="3533775" cy="2682833"/>
          </a:xfrm>
          <a:prstGeom prst="rect">
            <a:avLst/>
          </a:prstGeom>
        </p:spPr>
      </p:pic>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 Basics</a:t>
            </a:r>
          </a:p>
        </p:txBody>
      </p:sp>
    </p:spTree>
    <p:extLst>
      <p:ext uri="{BB962C8B-B14F-4D97-AF65-F5344CB8AC3E}">
        <p14:creationId xmlns:p14="http://schemas.microsoft.com/office/powerpoint/2010/main" val="2297525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ight.jpg"/>
          <p:cNvPicPr>
            <a:picLocks noChangeAspect="1"/>
          </p:cNvPicPr>
          <p:nvPr/>
        </p:nvPicPr>
        <p:blipFill>
          <a:blip r:embed="rId3" cstate="print"/>
          <a:stretch>
            <a:fillRect/>
          </a:stretch>
        </p:blipFill>
        <p:spPr>
          <a:xfrm>
            <a:off x="274932" y="2279374"/>
            <a:ext cx="2968791" cy="2396939"/>
          </a:xfrm>
          <a:prstGeom prst="ellipse">
            <a:avLst/>
          </a:prstGeom>
          <a:ln>
            <a:noFill/>
          </a:ln>
          <a:effectLst>
            <a:softEdge rad="112500"/>
          </a:effectLst>
        </p:spPr>
      </p:pic>
      <p:sp>
        <p:nvSpPr>
          <p:cNvPr id="2" name="Content Placeholder 1"/>
          <p:cNvSpPr txBox="1">
            <a:spLocks/>
          </p:cNvSpPr>
          <p:nvPr/>
        </p:nvSpPr>
        <p:spPr bwMode="auto">
          <a:xfrm>
            <a:off x="3034748" y="990600"/>
            <a:ext cx="5777948" cy="5152962"/>
          </a:xfrm>
          <a:prstGeom prst="rect">
            <a:avLst/>
          </a:prstGeom>
          <a:noFill/>
          <a:ln>
            <a:miter lim="800000"/>
            <a:headEnd/>
            <a:tailEnd/>
          </a:ln>
        </p:spPr>
        <p:txBody>
          <a:bodyPr/>
          <a:lstStyle/>
          <a:p>
            <a:pPr>
              <a:lnSpc>
                <a:spcPct val="150000"/>
              </a:lnSpc>
            </a:pPr>
            <a:endParaRPr lang="en-US" sz="2200" dirty="0">
              <a:latin typeface="Calibri" panose="020F0502020204030204" pitchFamily="34" charset="0"/>
              <a:cs typeface="Calibri" panose="020F0502020204030204" pitchFamily="34" charset="0"/>
            </a:endParaRPr>
          </a:p>
          <a:p>
            <a:pPr lvl="1">
              <a:lnSpc>
                <a:spcPct val="150000"/>
              </a:lnSpc>
              <a:buFont typeface="Arial" pitchFamily="34" charset="0"/>
              <a:buChar char="•"/>
            </a:pPr>
            <a:r>
              <a:rPr lang="en-US" sz="2200" b="1" dirty="0">
                <a:latin typeface="Calibri" panose="020F0502020204030204" pitchFamily="34" charset="0"/>
                <a:cs typeface="Calibri" panose="020F0502020204030204" pitchFamily="34" charset="0"/>
              </a:rPr>
              <a:t>Continuous – </a:t>
            </a:r>
            <a:r>
              <a:rPr lang="en-US" sz="2200" dirty="0">
                <a:latin typeface="Calibri" panose="020F0502020204030204" pitchFamily="34" charset="0"/>
                <a:cs typeface="Calibri" panose="020F0502020204030204" pitchFamily="34" charset="0"/>
              </a:rPr>
              <a:t>Most Common </a:t>
            </a:r>
          </a:p>
          <a:p>
            <a:pPr lvl="1">
              <a:lnSpc>
                <a:spcPct val="150000"/>
              </a:lnSpc>
              <a:buFont typeface="Arial" pitchFamily="34" charset="0"/>
              <a:buChar char="•"/>
            </a:pPr>
            <a:r>
              <a:rPr lang="en-US" sz="2200" b="1" dirty="0">
                <a:latin typeface="Calibri" panose="020F0502020204030204" pitchFamily="34" charset="0"/>
                <a:cs typeface="Calibri" panose="020F0502020204030204" pitchFamily="34" charset="0"/>
              </a:rPr>
              <a:t>Glare Protection </a:t>
            </a:r>
            <a:r>
              <a:rPr lang="en-US" sz="2200" dirty="0">
                <a:latin typeface="Calibri" panose="020F0502020204030204" pitchFamily="34" charset="0"/>
                <a:cs typeface="Calibri" panose="020F0502020204030204" pitchFamily="34" charset="0"/>
              </a:rPr>
              <a:t>– Illuminates the intruder</a:t>
            </a:r>
          </a:p>
          <a:p>
            <a:pPr lvl="1">
              <a:lnSpc>
                <a:spcPct val="150000"/>
              </a:lnSpc>
              <a:buFont typeface="Arial" pitchFamily="34" charset="0"/>
              <a:buChar char="•"/>
            </a:pPr>
            <a:r>
              <a:rPr lang="en-US" sz="2200" b="1" dirty="0">
                <a:latin typeface="Calibri" panose="020F0502020204030204" pitchFamily="34" charset="0"/>
                <a:cs typeface="Calibri" panose="020F0502020204030204" pitchFamily="34" charset="0"/>
              </a:rPr>
              <a:t>Standby – </a:t>
            </a:r>
            <a:r>
              <a:rPr lang="en-US" sz="2200" dirty="0">
                <a:latin typeface="Calibri" panose="020F0502020204030204" pitchFamily="34" charset="0"/>
                <a:cs typeface="Calibri" panose="020F0502020204030204" pitchFamily="34" charset="0"/>
              </a:rPr>
              <a:t>Used only when suspicious activity is detected</a:t>
            </a:r>
          </a:p>
          <a:p>
            <a:pPr lvl="1">
              <a:lnSpc>
                <a:spcPct val="150000"/>
              </a:lnSpc>
              <a:buFont typeface="Arial" pitchFamily="34" charset="0"/>
              <a:buChar char="•"/>
            </a:pPr>
            <a:r>
              <a:rPr lang="en-US" sz="2200" b="1" dirty="0">
                <a:latin typeface="Calibri" panose="020F0502020204030204" pitchFamily="34" charset="0"/>
                <a:cs typeface="Calibri" panose="020F0502020204030204" pitchFamily="34" charset="0"/>
              </a:rPr>
              <a:t>Controlled </a:t>
            </a:r>
            <a:r>
              <a:rPr lang="en-US" sz="2200" dirty="0">
                <a:latin typeface="Calibri" panose="020F0502020204030204" pitchFamily="34" charset="0"/>
                <a:cs typeface="Calibri" panose="020F0502020204030204" pitchFamily="34" charset="0"/>
              </a:rPr>
              <a:t>– Lights limited space only</a:t>
            </a:r>
          </a:p>
          <a:p>
            <a:pPr lvl="1">
              <a:lnSpc>
                <a:spcPct val="150000"/>
              </a:lnSpc>
              <a:buFont typeface="Arial" pitchFamily="34" charset="0"/>
              <a:buChar char="•"/>
            </a:pPr>
            <a:r>
              <a:rPr lang="en-US" sz="2200" b="1" dirty="0">
                <a:latin typeface="Calibri" panose="020F0502020204030204" pitchFamily="34" charset="0"/>
                <a:cs typeface="Calibri" panose="020F0502020204030204" pitchFamily="34" charset="0"/>
              </a:rPr>
              <a:t>Portable Light Systems</a:t>
            </a:r>
            <a:endParaRPr lang="en-US" sz="2200" dirty="0">
              <a:latin typeface="Calibri" panose="020F0502020204030204" pitchFamily="34" charset="0"/>
              <a:cs typeface="Calibri" panose="020F0502020204030204" pitchFamily="34" charset="0"/>
            </a:endParaRPr>
          </a:p>
          <a:p>
            <a:pPr lvl="1">
              <a:lnSpc>
                <a:spcPct val="150000"/>
              </a:lnSpc>
              <a:buFont typeface="Arial" pitchFamily="34" charset="0"/>
              <a:buChar char="•"/>
            </a:pPr>
            <a:r>
              <a:rPr lang="en-US" sz="2200" b="1" dirty="0">
                <a:latin typeface="Calibri" panose="020F0502020204030204" pitchFamily="34" charset="0"/>
                <a:cs typeface="Calibri" panose="020F0502020204030204" pitchFamily="34" charset="0"/>
              </a:rPr>
              <a:t>Emergency Lighting  - </a:t>
            </a:r>
            <a:r>
              <a:rPr lang="en-US" sz="2200" dirty="0">
                <a:latin typeface="Calibri" panose="020F0502020204030204" pitchFamily="34" charset="0"/>
                <a:cs typeface="Calibri" panose="020F0502020204030204" pitchFamily="34" charset="0"/>
              </a:rPr>
              <a:t>Limited to Time of Power Failure</a:t>
            </a:r>
          </a:p>
        </p:txBody>
      </p:sp>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a:t>
            </a:r>
          </a:p>
        </p:txBody>
      </p:sp>
    </p:spTree>
    <p:extLst>
      <p:ext uri="{BB962C8B-B14F-4D97-AF65-F5344CB8AC3E}">
        <p14:creationId xmlns:p14="http://schemas.microsoft.com/office/powerpoint/2010/main" val="3961944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218661" y="1229633"/>
            <a:ext cx="5314122" cy="36471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1" eaLnBrk="0" hangingPunct="0">
              <a:lnSpc>
                <a:spcPct val="150000"/>
              </a:lnSpc>
            </a:pPr>
            <a:endPar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lvl="1"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Street Light</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Search Light</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Flood Light</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Fresnel – Narrow horizontal beam (perimeter)</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lvl="1" eaLnBrk="0" hangingPunct="0">
              <a:lnSpc>
                <a:spcPct val="150000"/>
              </a:lnSpc>
              <a:buFontTx/>
              <a:buChar char="•"/>
            </a:pPr>
            <a:r>
              <a:rPr kumimoji="0" lang="en-US" sz="2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High Mast Lighting (70ft - 150Ft)</a:t>
            </a:r>
            <a:endParaRPr kumimoji="0" lang="en-US" sz="22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pic>
        <p:nvPicPr>
          <p:cNvPr id="3" name="Picture 2" descr="searchlight.jpg"/>
          <p:cNvPicPr>
            <a:picLocks noChangeAspect="1"/>
          </p:cNvPicPr>
          <p:nvPr/>
        </p:nvPicPr>
        <p:blipFill>
          <a:blip r:embed="rId3" cstate="print"/>
          <a:stretch>
            <a:fillRect/>
          </a:stretch>
        </p:blipFill>
        <p:spPr>
          <a:xfrm>
            <a:off x="5532783" y="1834010"/>
            <a:ext cx="3251200" cy="2438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a:t>
            </a:r>
          </a:p>
        </p:txBody>
      </p:sp>
    </p:spTree>
    <p:extLst>
      <p:ext uri="{BB962C8B-B14F-4D97-AF65-F5344CB8AC3E}">
        <p14:creationId xmlns:p14="http://schemas.microsoft.com/office/powerpoint/2010/main" val="241942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678717896"/>
              </p:ext>
            </p:extLst>
          </p:nvPr>
        </p:nvGraphicFramePr>
        <p:xfrm>
          <a:off x="1518535" y="3445877"/>
          <a:ext cx="6106929" cy="304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p:cNvSpPr/>
          <p:nvPr/>
        </p:nvSpPr>
        <p:spPr>
          <a:xfrm>
            <a:off x="1219200" y="1092353"/>
            <a:ext cx="6705600" cy="2003625"/>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p>
            <a:pPr marL="342900" marR="0" indent="-342900">
              <a:lnSpc>
                <a:spcPct val="115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The two most important parameters of a lighting system for CCTV: Intensity and Evenness</a:t>
            </a:r>
          </a:p>
          <a:p>
            <a:pPr marL="342900" indent="-342900">
              <a:lnSpc>
                <a:spcPct val="115000"/>
              </a:lnSpc>
              <a:spcBef>
                <a:spcPts val="0"/>
              </a:spcBef>
              <a:spcAft>
                <a:spcPts val="0"/>
              </a:spcAft>
              <a:buFont typeface="Arial" panose="020B0604020202020204" pitchFamily="34" charset="0"/>
              <a:buChar char="•"/>
            </a:pP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The quantity of light emitted by a lamp is measured in </a:t>
            </a:r>
            <a:r>
              <a:rPr lang="en-US" sz="2200" dirty="0">
                <a:solidFill>
                  <a:srgbClr val="FF0000"/>
                </a:solidFill>
                <a:latin typeface="Calibri" panose="020F0502020204030204" pitchFamily="34" charset="0"/>
                <a:ea typeface="Calibri" panose="020F0502020204030204" pitchFamily="34" charset="0"/>
                <a:cs typeface="Calibri" panose="020F0502020204030204" pitchFamily="34" charset="0"/>
              </a:rPr>
              <a:t>lumens</a:t>
            </a:r>
            <a:r>
              <a:rPr lang="en-US" sz="2200" dirty="0">
                <a:solidFill>
                  <a:schemeClr val="tx1"/>
                </a:solidFill>
                <a:latin typeface="Calibri" panose="020F0502020204030204" pitchFamily="34" charset="0"/>
                <a:ea typeface="Calibri" panose="020F0502020204030204" pitchFamily="34" charset="0"/>
                <a:cs typeface="Calibri" panose="020F0502020204030204" pitchFamily="34" charset="0"/>
              </a:rPr>
              <a:t>.</a:t>
            </a:r>
            <a:endParaRPr lang="en-US" sz="2200" dirty="0">
              <a:solidFill>
                <a:schemeClr val="tx1"/>
              </a:solidFill>
              <a:latin typeface="Calibri" panose="020F0502020204030204" pitchFamily="34" charset="0"/>
              <a:cs typeface="Calibri" panose="020F0502020204030204" pitchFamily="34" charset="0"/>
            </a:endParaRPr>
          </a:p>
          <a:p>
            <a:pPr marL="0" marR="0" algn="ctr">
              <a:lnSpc>
                <a:spcPct val="115000"/>
              </a:lnSpc>
              <a:spcBef>
                <a:spcPts val="0"/>
              </a:spcBef>
              <a:spcAft>
                <a:spcPts val="0"/>
              </a:spcAft>
            </a:pP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7"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 Basics</a:t>
            </a:r>
          </a:p>
        </p:txBody>
      </p:sp>
    </p:spTree>
    <p:extLst>
      <p:ext uri="{BB962C8B-B14F-4D97-AF65-F5344CB8AC3E}">
        <p14:creationId xmlns:p14="http://schemas.microsoft.com/office/powerpoint/2010/main" val="802328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ChangeArrowheads="1"/>
          </p:cNvSpPr>
          <p:nvPr/>
        </p:nvSpPr>
        <p:spPr bwMode="auto">
          <a:xfrm>
            <a:off x="304800" y="2149099"/>
            <a:ext cx="4956313" cy="2462213"/>
          </a:xfrm>
          <a:prstGeom prst="rect">
            <a:avLst/>
          </a:prstGeom>
          <a:noFill/>
          <a:ln>
            <a:solidFill>
              <a:schemeClr val="accent2">
                <a:lumMod val="60000"/>
                <a:lumOff val="40000"/>
              </a:schemeClr>
            </a:solidFill>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i="0" u="sng"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Reflectance Measurements</a:t>
            </a:r>
            <a:endParaRPr kumimoji="0" 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5% = Asphalt</a:t>
            </a:r>
            <a:endParaRPr kumimoji="0" 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25% = New Concrete</a:t>
            </a:r>
            <a:endParaRPr kumimoji="0" 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25% = Brick</a:t>
            </a:r>
            <a:endParaRPr kumimoji="0" 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40% = Old Concrete</a:t>
            </a:r>
            <a:endParaRPr kumimoji="0" 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40% = Grass</a:t>
            </a:r>
            <a:endParaRPr kumimoji="0" 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95% = Snow</a:t>
            </a:r>
            <a:endParaRPr kumimoji="0" lang="en-US" sz="220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p:txBody>
      </p:sp>
      <p:sp>
        <p:nvSpPr>
          <p:cNvPr id="5" name="TextBox 4"/>
          <p:cNvSpPr txBox="1"/>
          <p:nvPr/>
        </p:nvSpPr>
        <p:spPr>
          <a:xfrm>
            <a:off x="914400" y="1040605"/>
            <a:ext cx="6381491" cy="461665"/>
          </a:xfrm>
          <a:prstGeom prst="rect">
            <a:avLst/>
          </a:prstGeom>
          <a:noFill/>
        </p:spPr>
        <p:txBody>
          <a:bodyPr wrap="none" rtlCol="0">
            <a:spAutoFit/>
          </a:bodyPr>
          <a:lstStyle/>
          <a:p>
            <a:r>
              <a:rPr lang="en-US" b="1" dirty="0">
                <a:latin typeface="Calibri" panose="020F0502020204030204" pitchFamily="34" charset="0"/>
                <a:cs typeface="Calibri" panose="020F0502020204030204" pitchFamily="34" charset="0"/>
              </a:rPr>
              <a:t>Reflectance</a:t>
            </a:r>
            <a:r>
              <a:rPr lang="en-US" dirty="0">
                <a:latin typeface="Calibri" panose="020F0502020204030204" pitchFamily="34" charset="0"/>
                <a:cs typeface="Calibri" panose="020F0502020204030204" pitchFamily="34" charset="0"/>
              </a:rPr>
              <a:t>: The % of light reflected from a scene</a:t>
            </a:r>
          </a:p>
        </p:txBody>
      </p:sp>
      <p:sp>
        <p:nvSpPr>
          <p:cNvPr id="7" name="Rectangle 6"/>
          <p:cNvSpPr/>
          <p:nvPr/>
        </p:nvSpPr>
        <p:spPr>
          <a:xfrm>
            <a:off x="5544429" y="2659821"/>
            <a:ext cx="3294772" cy="1598899"/>
          </a:xfrm>
          <a:prstGeom prst="rect">
            <a:avLst/>
          </a:prstGeom>
          <a:noFill/>
        </p:spPr>
        <p:style>
          <a:lnRef idx="1">
            <a:schemeClr val="accent1"/>
          </a:lnRef>
          <a:fillRef idx="2">
            <a:schemeClr val="accent1"/>
          </a:fillRef>
          <a:effectRef idx="1">
            <a:schemeClr val="accent1"/>
          </a:effectRef>
          <a:fontRef idx="minor">
            <a:schemeClr val="dk1"/>
          </a:fontRef>
        </p:style>
        <p:txBody>
          <a:bodyPr wrap="square">
            <a:spAutoFit/>
          </a:bodyPr>
          <a:lstStyle/>
          <a:p>
            <a:pPr marL="228600" marR="0" algn="just">
              <a:lnSpc>
                <a:spcPct val="115000"/>
              </a:lnSpc>
              <a:spcBef>
                <a:spcPts val="0"/>
              </a:spcBef>
              <a:spcAft>
                <a:spcPts val="0"/>
              </a:spcAft>
            </a:pPr>
            <a:r>
              <a:rPr lang="en-US" sz="2200" dirty="0">
                <a:latin typeface="Calibri" panose="020F0502020204030204" pitchFamily="34" charset="0"/>
                <a:ea typeface="Calibri" panose="020F0502020204030204" pitchFamily="34" charset="0"/>
                <a:cs typeface="Calibri" panose="020F0502020204030204" pitchFamily="34" charset="0"/>
              </a:rPr>
              <a:t>Color Rendition Index</a:t>
            </a:r>
          </a:p>
          <a:p>
            <a:pPr marL="800100" lvl="1" indent="-342900" algn="just">
              <a:lnSpc>
                <a:spcPct val="115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70-80 = Good</a:t>
            </a:r>
          </a:p>
          <a:p>
            <a:pPr marL="800100" lvl="1" indent="-342900" algn="just">
              <a:lnSpc>
                <a:spcPct val="115000"/>
              </a:lnSpc>
              <a:spcBef>
                <a:spcPts val="0"/>
              </a:spcBef>
              <a:spcAft>
                <a:spcPts val="0"/>
              </a:spcAft>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80 + = Excellent</a:t>
            </a:r>
          </a:p>
          <a:p>
            <a:pPr marL="800100" lvl="1" indent="-342900">
              <a:buFont typeface="Arial" panose="020B0604020202020204" pitchFamily="34" charset="0"/>
              <a:buChar char="•"/>
            </a:pPr>
            <a:r>
              <a:rPr lang="en-US" sz="2200" dirty="0">
                <a:latin typeface="Calibri" panose="020F0502020204030204" pitchFamily="34" charset="0"/>
                <a:ea typeface="Calibri" panose="020F0502020204030204" pitchFamily="34" charset="0"/>
                <a:cs typeface="Calibri" panose="020F0502020204030204" pitchFamily="34" charset="0"/>
              </a:rPr>
              <a:t>100 = Daylight</a:t>
            </a:r>
            <a:endParaRPr lang="en-US" sz="2200" dirty="0">
              <a:latin typeface="Calibri" panose="020F0502020204030204" pitchFamily="34" charset="0"/>
              <a:cs typeface="Calibri" panose="020F0502020204030204" pitchFamily="34" charset="0"/>
            </a:endParaRPr>
          </a:p>
        </p:txBody>
      </p:sp>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 Reflectance</a:t>
            </a:r>
          </a:p>
        </p:txBody>
      </p:sp>
    </p:spTree>
    <p:extLst>
      <p:ext uri="{BB962C8B-B14F-4D97-AF65-F5344CB8AC3E}">
        <p14:creationId xmlns:p14="http://schemas.microsoft.com/office/powerpoint/2010/main" val="2870925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349484880"/>
              </p:ext>
            </p:extLst>
          </p:nvPr>
        </p:nvGraphicFramePr>
        <p:xfrm>
          <a:off x="381000" y="1066800"/>
          <a:ext cx="8915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a:t>
            </a:r>
          </a:p>
        </p:txBody>
      </p:sp>
    </p:spTree>
    <p:extLst>
      <p:ext uri="{BB962C8B-B14F-4D97-AF65-F5344CB8AC3E}">
        <p14:creationId xmlns:p14="http://schemas.microsoft.com/office/powerpoint/2010/main" val="2252440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95400" y="1392686"/>
            <a:ext cx="6705600" cy="3560975"/>
          </a:xfrm>
          <a:prstGeom prst="rect">
            <a:avLst/>
          </a:prstGeom>
        </p:spPr>
        <p:txBody>
          <a:bodyPr wrap="square">
            <a:spAutoFit/>
          </a:bodyPr>
          <a:lstStyle/>
          <a:p>
            <a:pPr marL="0" marR="0" algn="just">
              <a:lnSpc>
                <a:spcPct val="115000"/>
              </a:lnSpc>
              <a:spcBef>
                <a:spcPts val="0"/>
              </a:spcBef>
              <a:spcAft>
                <a:spcPts val="0"/>
              </a:spcAft>
            </a:pPr>
            <a:r>
              <a:rPr lang="en-US" sz="2800" dirty="0">
                <a:latin typeface="Arial" panose="020B0604020202020204" pitchFamily="34" charset="0"/>
                <a:ea typeface="Calibri" panose="020F0502020204030204" pitchFamily="34" charset="0"/>
                <a:cs typeface="Arial" panose="020B0604020202020204" pitchFamily="34" charset="0"/>
              </a:rPr>
              <a:t>Ratio of average light to minimum light</a:t>
            </a: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0"/>
              </a:spcAft>
              <a:buFont typeface="Courier New" panose="02070309020205020404" pitchFamily="49" charset="0"/>
              <a:buChar char="o"/>
            </a:pPr>
            <a:endParaRPr lang="en-US" sz="2800" dirty="0">
              <a:latin typeface="Arial" panose="020B0604020202020204" pitchFamily="34" charset="0"/>
              <a:ea typeface="Calibri" panose="020F0502020204030204" pitchFamily="34" charset="0"/>
              <a:cs typeface="Arial" panose="020B0604020202020204" pitchFamily="34"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2800" dirty="0">
                <a:latin typeface="Arial" panose="020B0604020202020204" pitchFamily="34" charset="0"/>
                <a:ea typeface="Calibri" panose="020F0502020204030204" pitchFamily="34" charset="0"/>
                <a:cs typeface="Arial" panose="020B0604020202020204" pitchFamily="34" charset="0"/>
              </a:rPr>
              <a:t>1:0.7 = Working Environment</a:t>
            </a:r>
            <a:endParaRPr lang="en-US" sz="2000" dirty="0">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0"/>
              </a:spcAft>
              <a:buFont typeface="Courier New" panose="02070309020205020404" pitchFamily="49" charset="0"/>
              <a:buChar char="o"/>
            </a:pPr>
            <a:endParaRPr lang="en-US" sz="2800" dirty="0">
              <a:latin typeface="Arial" panose="020B0604020202020204" pitchFamily="34" charset="0"/>
              <a:ea typeface="Calibri" panose="020F0502020204030204" pitchFamily="34" charset="0"/>
              <a:cs typeface="Arial" panose="020B0604020202020204" pitchFamily="34"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2800"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rPr>
              <a:t>4:1 = Pedestrian Walkway</a:t>
            </a:r>
            <a:endParaRPr lang="en-US" sz="2000" dirty="0">
              <a:solidFill>
                <a:schemeClr val="accent1">
                  <a:lumMod val="75000"/>
                </a:schemeClr>
              </a:solidFill>
              <a:latin typeface="Arial" panose="020B0604020202020204" pitchFamily="34" charset="0"/>
              <a:ea typeface="Calibri" panose="020F0502020204030204" pitchFamily="34" charset="0"/>
              <a:cs typeface="Times New Roman" panose="02020603050405020304" pitchFamily="18" charset="0"/>
            </a:endParaRPr>
          </a:p>
          <a:p>
            <a:pPr marL="742950" marR="0" lvl="1" indent="-285750" algn="just">
              <a:lnSpc>
                <a:spcPct val="115000"/>
              </a:lnSpc>
              <a:spcBef>
                <a:spcPts val="0"/>
              </a:spcBef>
              <a:spcAft>
                <a:spcPts val="0"/>
              </a:spcAft>
              <a:buFont typeface="Courier New" panose="02070309020205020404" pitchFamily="49" charset="0"/>
              <a:buChar char="o"/>
            </a:pPr>
            <a:endParaRPr lang="en-US" sz="2800" dirty="0">
              <a:latin typeface="Arial" panose="020B0604020202020204" pitchFamily="34" charset="0"/>
              <a:ea typeface="Calibri" panose="020F0502020204030204" pitchFamily="34" charset="0"/>
              <a:cs typeface="Arial" panose="020B0604020202020204" pitchFamily="34" charset="0"/>
            </a:endParaRPr>
          </a:p>
          <a:p>
            <a:pPr marL="742950" marR="0" lvl="1" indent="-285750" algn="just">
              <a:lnSpc>
                <a:spcPct val="115000"/>
              </a:lnSpc>
              <a:spcBef>
                <a:spcPts val="0"/>
              </a:spcBef>
              <a:spcAft>
                <a:spcPts val="0"/>
              </a:spcAft>
              <a:buFont typeface="Courier New" panose="02070309020205020404" pitchFamily="49" charset="0"/>
              <a:buChar char="o"/>
            </a:pPr>
            <a:r>
              <a:rPr lang="en-US" sz="2800" dirty="0">
                <a:latin typeface="Arial" panose="020B0604020202020204" pitchFamily="34" charset="0"/>
                <a:ea typeface="Calibri" panose="020F0502020204030204" pitchFamily="34" charset="0"/>
                <a:cs typeface="Arial" panose="020B0604020202020204" pitchFamily="34" charset="0"/>
              </a:rPr>
              <a:t>10:1 = Roadway</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5" name="Title 1"/>
          <p:cNvSpPr txBox="1">
            <a:spLocks/>
          </p:cNvSpPr>
          <p:nvPr/>
        </p:nvSpPr>
        <p:spPr>
          <a:xfrm>
            <a:off x="699173" y="191989"/>
            <a:ext cx="7772400" cy="798611"/>
          </a:xfrm>
          <a:prstGeom prst="rect">
            <a:avLst/>
          </a:prstGeom>
        </p:spPr>
        <p:txBody>
          <a:bodyPr/>
          <a:lst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a:lstStyle>
          <a:p>
            <a:r>
              <a:rPr lang="en-US" sz="4000" kern="0" dirty="0">
                <a:latin typeface="Calibri" panose="020F0502020204030204" pitchFamily="34" charset="0"/>
                <a:cs typeface="Calibri" panose="020F0502020204030204" pitchFamily="34" charset="0"/>
              </a:rPr>
              <a:t>Lights</a:t>
            </a:r>
          </a:p>
        </p:txBody>
      </p:sp>
    </p:spTree>
    <p:extLst>
      <p:ext uri="{BB962C8B-B14F-4D97-AF65-F5344CB8AC3E}">
        <p14:creationId xmlns:p14="http://schemas.microsoft.com/office/powerpoint/2010/main" val="642847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SIS 2017">
  <a:themeElements>
    <a:clrScheme name="3. ASIS Blue">
      <a:dk1>
        <a:srgbClr val="3F3F3F"/>
      </a:dk1>
      <a:lt1>
        <a:sysClr val="window" lastClr="FFFFFF"/>
      </a:lt1>
      <a:dk2>
        <a:srgbClr val="0094BB"/>
      </a:dk2>
      <a:lt2>
        <a:srgbClr val="FFFFFF"/>
      </a:lt2>
      <a:accent1>
        <a:srgbClr val="0094BB"/>
      </a:accent1>
      <a:accent2>
        <a:srgbClr val="6FB0C7"/>
      </a:accent2>
      <a:accent3>
        <a:srgbClr val="92C0D2"/>
      </a:accent3>
      <a:accent4>
        <a:srgbClr val="B5D2DF"/>
      </a:accent4>
      <a:accent5>
        <a:srgbClr val="D8E5EC"/>
      </a:accent5>
      <a:accent6>
        <a:srgbClr val="EAF0F4"/>
      </a:accent6>
      <a:hlink>
        <a:srgbClr val="3DD6FF"/>
      </a:hlink>
      <a:folHlink>
        <a:srgbClr val="006F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defPPr algn="ctr">
          <a:defRPr sz="20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ASIS 2017" id="{D421772B-8B9F-4CC7-B973-D4DC42769369}" vid="{86B79CD3-F334-4F03-B3B7-304DC7099980}"/>
    </a:ext>
  </a:extLst>
</a:theme>
</file>

<file path=ppt/theme/theme2.xml><?xml version="1.0" encoding="utf-8"?>
<a:theme xmlns:a="http://schemas.openxmlformats.org/drawingml/2006/main" name="Color Bar 01">
  <a:themeElements>
    <a:clrScheme name="1. ASIS Spectrum">
      <a:dk1>
        <a:srgbClr val="3F3F3F"/>
      </a:dk1>
      <a:lt1>
        <a:sysClr val="window" lastClr="FFFFFF"/>
      </a:lt1>
      <a:dk2>
        <a:srgbClr val="7F7F7F"/>
      </a:dk2>
      <a:lt2>
        <a:srgbClr val="FFFFFF"/>
      </a:lt2>
      <a:accent1>
        <a:srgbClr val="0094BB"/>
      </a:accent1>
      <a:accent2>
        <a:srgbClr val="8F499C"/>
      </a:accent2>
      <a:accent3>
        <a:srgbClr val="ABD037"/>
      </a:accent3>
      <a:accent4>
        <a:srgbClr val="FFB913"/>
      </a:accent4>
      <a:accent5>
        <a:srgbClr val="ED1C2C"/>
      </a:accent5>
      <a:accent6>
        <a:srgbClr val="7DE4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lor Bar 02">
  <a:themeElements>
    <a:clrScheme name="1. ASIS Spectrum">
      <a:dk1>
        <a:srgbClr val="3F3F3F"/>
      </a:dk1>
      <a:lt1>
        <a:sysClr val="window" lastClr="FFFFFF"/>
      </a:lt1>
      <a:dk2>
        <a:srgbClr val="7F7F7F"/>
      </a:dk2>
      <a:lt2>
        <a:srgbClr val="FFFFFF"/>
      </a:lt2>
      <a:accent1>
        <a:srgbClr val="0094BB"/>
      </a:accent1>
      <a:accent2>
        <a:srgbClr val="8F499C"/>
      </a:accent2>
      <a:accent3>
        <a:srgbClr val="ABD037"/>
      </a:accent3>
      <a:accent4>
        <a:srgbClr val="FFB913"/>
      </a:accent4>
      <a:accent5>
        <a:srgbClr val="ED1C2C"/>
      </a:accent5>
      <a:accent6>
        <a:srgbClr val="7DE4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lor Bar 03">
  <a:themeElements>
    <a:clrScheme name="1. ASIS Spectrum">
      <a:dk1>
        <a:srgbClr val="3F3F3F"/>
      </a:dk1>
      <a:lt1>
        <a:sysClr val="window" lastClr="FFFFFF"/>
      </a:lt1>
      <a:dk2>
        <a:srgbClr val="7F7F7F"/>
      </a:dk2>
      <a:lt2>
        <a:srgbClr val="FFFFFF"/>
      </a:lt2>
      <a:accent1>
        <a:srgbClr val="0094BB"/>
      </a:accent1>
      <a:accent2>
        <a:srgbClr val="8F499C"/>
      </a:accent2>
      <a:accent3>
        <a:srgbClr val="ABD037"/>
      </a:accent3>
      <a:accent4>
        <a:srgbClr val="FFB913"/>
      </a:accent4>
      <a:accent5>
        <a:srgbClr val="ED1C2C"/>
      </a:accent5>
      <a:accent6>
        <a:srgbClr val="7DE4F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00"/>
        </a:solidFill>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Color Bar 04">
  <a:themeElements>
    <a:clrScheme name="7. ASIS Black">
      <a:dk1>
        <a:srgbClr val="3F3F3F"/>
      </a:dk1>
      <a:lt1>
        <a:srgbClr val="FFFFFF"/>
      </a:lt1>
      <a:dk2>
        <a:srgbClr val="828282"/>
      </a:dk2>
      <a:lt2>
        <a:srgbClr val="FFFFFF"/>
      </a:lt2>
      <a:accent1>
        <a:srgbClr val="3F3F3F"/>
      </a:accent1>
      <a:accent2>
        <a:srgbClr val="5A5A5A"/>
      </a:accent2>
      <a:accent3>
        <a:srgbClr val="828282"/>
      </a:accent3>
      <a:accent4>
        <a:srgbClr val="AAAAAA"/>
      </a:accent4>
      <a:accent5>
        <a:srgbClr val="D9D9D9"/>
      </a:accent5>
      <a:accent6>
        <a:srgbClr val="FFFFFF"/>
      </a:accent6>
      <a:hlink>
        <a:srgbClr val="0070C0"/>
      </a:hlink>
      <a:folHlink>
        <a:srgbClr val="7030A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ASIS 2017</Template>
  <TotalTime>46633</TotalTime>
  <Words>6582</Words>
  <Application>Microsoft Office PowerPoint</Application>
  <PresentationFormat>On-screen Show (4:3)</PresentationFormat>
  <Paragraphs>1080</Paragraphs>
  <Slides>102</Slides>
  <Notes>102</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102</vt:i4>
      </vt:variant>
    </vt:vector>
  </HeadingPairs>
  <TitlesOfParts>
    <vt:vector size="113" baseType="lpstr">
      <vt:lpstr>Arial</vt:lpstr>
      <vt:lpstr>Calibri</vt:lpstr>
      <vt:lpstr>Calibri Light</vt:lpstr>
      <vt:lpstr>Courier New</vt:lpstr>
      <vt:lpstr>Symbol</vt:lpstr>
      <vt:lpstr>Wingdings</vt:lpstr>
      <vt:lpstr>ASIS 2017</vt:lpstr>
      <vt:lpstr>Color Bar 01</vt:lpstr>
      <vt:lpstr>Color Bar 02</vt:lpstr>
      <vt:lpstr>Color Bar 03</vt:lpstr>
      <vt:lpstr>Color Bar 04</vt:lpstr>
      <vt:lpstr> Physical Security</vt:lpstr>
      <vt:lpstr>Domain 5 – Physical Security (25%) </vt:lpstr>
      <vt:lpstr>We Will Review… </vt:lpstr>
      <vt:lpstr>More Details </vt:lpstr>
      <vt:lpstr>Notes</vt:lpstr>
      <vt:lpstr>Framework</vt:lpstr>
      <vt:lpstr>Facility Surveys: 33% of content</vt:lpstr>
      <vt:lpstr>Security Equipment and People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Alarm Communication and Display</vt:lpstr>
      <vt:lpstr>Entry Control</vt:lpstr>
      <vt:lpstr>PowerPoint Presentation</vt:lpstr>
      <vt:lpstr>Building Drawings</vt:lpstr>
      <vt:lpstr>System Designs</vt:lpstr>
      <vt:lpstr>Risk Assessment</vt:lpstr>
      <vt:lpstr>What is Risk</vt:lpstr>
      <vt:lpstr>Understanding the Risk</vt:lpstr>
      <vt:lpstr>Risk Analysis Big picture</vt:lpstr>
      <vt:lpstr>Risk Analysis: Consequence Criteria</vt:lpstr>
      <vt:lpstr>Risk Analysis: Types</vt:lpstr>
      <vt:lpstr>Check In</vt:lpstr>
      <vt:lpstr>Select, Implement and Manage Physical Security Strategies: 33%</vt:lpstr>
      <vt:lpstr>Fundamentals of System Design</vt:lpstr>
      <vt:lpstr>Key ingredients in planning</vt:lpstr>
      <vt:lpstr>History Lesson</vt:lpstr>
      <vt:lpstr>PowerPoint Presentation</vt:lpstr>
      <vt:lpstr>Design Criteria</vt:lpstr>
      <vt:lpstr>Design Team </vt:lpstr>
      <vt:lpstr>Bid package development and evaluation process </vt:lpstr>
      <vt:lpstr>Budgetary projection development process </vt:lpstr>
      <vt:lpstr>Vendor Selection</vt:lpstr>
      <vt:lpstr>Installation and Operation</vt:lpstr>
      <vt:lpstr>Cost Benefit</vt:lpstr>
      <vt:lpstr>Assess the effectiveness of physical Security measures : 33%</vt:lpstr>
      <vt:lpstr>Types of Systems Tests</vt:lpstr>
      <vt:lpstr>Personnel, equipment and processes </vt:lpstr>
      <vt:lpstr>Audit and testing techniques </vt:lpstr>
      <vt:lpstr>PE = PI x PN </vt:lpstr>
      <vt:lpstr>Qualitative Analysis</vt:lpstr>
      <vt:lpstr>After-Implementation Testing</vt:lpstr>
      <vt:lpstr>Preventive and corrective maintenance for systems </vt:lpstr>
      <vt:lpstr>PowerPoint Presentation</vt:lpstr>
      <vt:lpstr>Physical Security Equipment</vt:lpstr>
      <vt:lpstr>Sensors</vt:lpstr>
      <vt:lpstr>Interior Sensors</vt:lpstr>
      <vt:lpstr>Passive or Active</vt:lpstr>
      <vt:lpstr>PowerPoint Presentation</vt:lpstr>
      <vt:lpstr>Interior Sensors</vt:lpstr>
      <vt:lpstr>Sensors: Definitions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Alarms</vt:lpstr>
      <vt:lpstr>PowerPoint Presentation</vt:lpstr>
      <vt:lpstr>PowerPoint Presentation</vt:lpstr>
      <vt:lpstr>PowerPoint Presentation</vt:lpstr>
      <vt:lpstr>Entry Control</vt:lpstr>
      <vt:lpstr>PowerPoint Presentation</vt:lpstr>
      <vt:lpstr>PowerPoint Presentation</vt:lpstr>
      <vt:lpstr>PowerPoint Presentation</vt:lpstr>
      <vt:lpstr>PowerPoint Presentation</vt:lpstr>
      <vt:lpstr>PowerPoint Presentation</vt:lpstr>
      <vt:lpstr>Barrier</vt:lpstr>
      <vt:lpstr>PowerPoint Presentation</vt:lpstr>
      <vt:lpstr>PowerPoint Presentation</vt:lpstr>
      <vt:lpstr>PowerPoint Presentation</vt:lpstr>
      <vt:lpstr>PowerPoint Presentation</vt:lpstr>
      <vt:lpstr>PowerPoint Presentation</vt:lpstr>
      <vt:lpstr>PowerPoint Presentation</vt:lpstr>
      <vt:lpstr>Lighting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Training Topics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Security</dc:title>
  <dc:creator>Nicole McDargh</dc:creator>
  <cp:lastModifiedBy>Nicole McDargh</cp:lastModifiedBy>
  <cp:revision>169</cp:revision>
  <cp:lastPrinted>2017-09-15T14:50:26Z</cp:lastPrinted>
  <dcterms:created xsi:type="dcterms:W3CDTF">2017-02-11T21:06:06Z</dcterms:created>
  <dcterms:modified xsi:type="dcterms:W3CDTF">2020-12-27T11:48:15Z</dcterms:modified>
</cp:coreProperties>
</file>